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00" r:id="rId5"/>
    <p:sldId id="301" r:id="rId6"/>
    <p:sldId id="302" r:id="rId7"/>
    <p:sldId id="304" r:id="rId8"/>
    <p:sldId id="305" r:id="rId9"/>
    <p:sldId id="306" r:id="rId10"/>
    <p:sldId id="307" r:id="rId11"/>
    <p:sldId id="321" r:id="rId12"/>
    <p:sldId id="313" r:id="rId13"/>
    <p:sldId id="322" r:id="rId14"/>
    <p:sldId id="323" r:id="rId15"/>
    <p:sldId id="314" r:id="rId16"/>
    <p:sldId id="324" r:id="rId17"/>
    <p:sldId id="308" r:id="rId18"/>
    <p:sldId id="309" r:id="rId19"/>
    <p:sldId id="310" r:id="rId20"/>
    <p:sldId id="317" r:id="rId21"/>
    <p:sldId id="319" r:id="rId22"/>
    <p:sldId id="320" r:id="rId23"/>
    <p:sldId id="318" r:id="rId24"/>
    <p:sldId id="315" r:id="rId25"/>
    <p:sldId id="311" r:id="rId26"/>
    <p:sldId id="316" r:id="rId27"/>
    <p:sldId id="31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FBD41-B88C-4FE3-817E-C914C927B78D}" v="16" dt="2026-03-16T19:27:01.033"/>
  </p1510:revLst>
</p1510:revInfo>
</file>

<file path=ppt/tableStyles.xml><?xml version="1.0" encoding="utf-8"?>
<a:tblStyleLst xmlns:a="http://schemas.openxmlformats.org/drawingml/2006/main" def="{C083E6E3-FA7D-4D7B-A595-EF9225AFEA82}">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2"/>
  </p:normalViewPr>
  <p:slideViewPr>
    <p:cSldViewPr snapToGrid="0">
      <p:cViewPr varScale="1">
        <p:scale>
          <a:sx n="66" d="100"/>
          <a:sy n="66" d="100"/>
        </p:scale>
        <p:origin x="1330" y="2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Peek" userId="5635f5a03b6de8af" providerId="LiveId" clId="{9D60DCD7-DA83-4965-A647-7035F454907B}"/>
    <pc:docChg chg="undo custSel addSld modSld">
      <pc:chgData name="Becky Peek" userId="5635f5a03b6de8af" providerId="LiveId" clId="{9D60DCD7-DA83-4965-A647-7035F454907B}" dt="2026-03-16T19:38:07.096" v="511" actId="255"/>
      <pc:docMkLst>
        <pc:docMk/>
      </pc:docMkLst>
      <pc:sldChg chg="modSp mod">
        <pc:chgData name="Becky Peek" userId="5635f5a03b6de8af" providerId="LiveId" clId="{9D60DCD7-DA83-4965-A647-7035F454907B}" dt="2026-03-16T18:32:51.532" v="29" actId="20577"/>
        <pc:sldMkLst>
          <pc:docMk/>
          <pc:sldMk cId="3350161283" sldId="302"/>
        </pc:sldMkLst>
        <pc:spChg chg="mod">
          <ac:chgData name="Becky Peek" userId="5635f5a03b6de8af" providerId="LiveId" clId="{9D60DCD7-DA83-4965-A647-7035F454907B}" dt="2026-03-16T18:32:51.532" v="29" actId="20577"/>
          <ac:spMkLst>
            <pc:docMk/>
            <pc:sldMk cId="3350161283" sldId="302"/>
            <ac:spMk id="4" creationId="{8D520FC2-50B3-A72C-35FF-E2289F7FF82B}"/>
          </ac:spMkLst>
        </pc:spChg>
        <pc:picChg chg="mod">
          <ac:chgData name="Becky Peek" userId="5635f5a03b6de8af" providerId="LiveId" clId="{9D60DCD7-DA83-4965-A647-7035F454907B}" dt="2026-03-16T18:31:21.076" v="22" actId="1076"/>
          <ac:picMkLst>
            <pc:docMk/>
            <pc:sldMk cId="3350161283" sldId="302"/>
            <ac:picMk id="1026" creationId="{606A6EB6-D908-F355-BD1E-54C187976DC9}"/>
          </ac:picMkLst>
        </pc:picChg>
      </pc:sldChg>
      <pc:sldChg chg="modSp mod modNotesTx">
        <pc:chgData name="Becky Peek" userId="5635f5a03b6de8af" providerId="LiveId" clId="{9D60DCD7-DA83-4965-A647-7035F454907B}" dt="2026-03-16T18:33:55.870" v="56" actId="20577"/>
        <pc:sldMkLst>
          <pc:docMk/>
          <pc:sldMk cId="3110353853" sldId="304"/>
        </pc:sldMkLst>
        <pc:spChg chg="mod">
          <ac:chgData name="Becky Peek" userId="5635f5a03b6de8af" providerId="LiveId" clId="{9D60DCD7-DA83-4965-A647-7035F454907B}" dt="2026-03-16T18:33:55.870" v="56" actId="20577"/>
          <ac:spMkLst>
            <pc:docMk/>
            <pc:sldMk cId="3110353853" sldId="304"/>
            <ac:spMk id="3" creationId="{71A1CBCB-2951-076C-4CAB-1BC00C3F17D8}"/>
          </ac:spMkLst>
        </pc:spChg>
      </pc:sldChg>
      <pc:sldChg chg="modNotesTx">
        <pc:chgData name="Becky Peek" userId="5635f5a03b6de8af" providerId="LiveId" clId="{9D60DCD7-DA83-4965-A647-7035F454907B}" dt="2026-03-16T18:40:10.441" v="57" actId="20577"/>
        <pc:sldMkLst>
          <pc:docMk/>
          <pc:sldMk cId="3901938355" sldId="305"/>
        </pc:sldMkLst>
      </pc:sldChg>
      <pc:sldChg chg="modSp mod">
        <pc:chgData name="Becky Peek" userId="5635f5a03b6de8af" providerId="LiveId" clId="{9D60DCD7-DA83-4965-A647-7035F454907B}" dt="2026-03-16T19:11:46.711" v="248" actId="113"/>
        <pc:sldMkLst>
          <pc:docMk/>
          <pc:sldMk cId="2661174512" sldId="306"/>
        </pc:sldMkLst>
        <pc:spChg chg="mod">
          <ac:chgData name="Becky Peek" userId="5635f5a03b6de8af" providerId="LiveId" clId="{9D60DCD7-DA83-4965-A647-7035F454907B}" dt="2026-03-16T19:11:46.711" v="248" actId="113"/>
          <ac:spMkLst>
            <pc:docMk/>
            <pc:sldMk cId="2661174512" sldId="306"/>
            <ac:spMk id="4" creationId="{024F4A17-E5E3-3BBB-506A-67A82AC57277}"/>
          </ac:spMkLst>
        </pc:spChg>
      </pc:sldChg>
      <pc:sldChg chg="modSp mod modNotesTx">
        <pc:chgData name="Becky Peek" userId="5635f5a03b6de8af" providerId="LiveId" clId="{9D60DCD7-DA83-4965-A647-7035F454907B}" dt="2026-03-16T19:14:28.249" v="250" actId="20577"/>
        <pc:sldMkLst>
          <pc:docMk/>
          <pc:sldMk cId="2585735354" sldId="307"/>
        </pc:sldMkLst>
        <pc:spChg chg="mod">
          <ac:chgData name="Becky Peek" userId="5635f5a03b6de8af" providerId="LiveId" clId="{9D60DCD7-DA83-4965-A647-7035F454907B}" dt="2026-03-16T19:14:13.802" v="249" actId="113"/>
          <ac:spMkLst>
            <pc:docMk/>
            <pc:sldMk cId="2585735354" sldId="307"/>
            <ac:spMk id="4" creationId="{0FC7F6E0-EEF5-DF18-032D-5675E3E4163B}"/>
          </ac:spMkLst>
        </pc:spChg>
        <pc:spChg chg="mod">
          <ac:chgData name="Becky Peek" userId="5635f5a03b6de8af" providerId="LiveId" clId="{9D60DCD7-DA83-4965-A647-7035F454907B}" dt="2026-03-16T18:48:11.984" v="105" actId="1076"/>
          <ac:spMkLst>
            <pc:docMk/>
            <pc:sldMk cId="2585735354" sldId="307"/>
            <ac:spMk id="5" creationId="{570A5048-2A9E-8039-0515-DD55D6645F23}"/>
          </ac:spMkLst>
        </pc:spChg>
      </pc:sldChg>
      <pc:sldChg chg="modSp mod">
        <pc:chgData name="Becky Peek" userId="5635f5a03b6de8af" providerId="LiveId" clId="{9D60DCD7-DA83-4965-A647-7035F454907B}" dt="2026-03-16T19:05:24.673" v="241" actId="1076"/>
        <pc:sldMkLst>
          <pc:docMk/>
          <pc:sldMk cId="2524601993" sldId="308"/>
        </pc:sldMkLst>
        <pc:spChg chg="mod">
          <ac:chgData name="Becky Peek" userId="5635f5a03b6de8af" providerId="LiveId" clId="{9D60DCD7-DA83-4965-A647-7035F454907B}" dt="2026-03-16T19:05:04.130" v="239" actId="113"/>
          <ac:spMkLst>
            <pc:docMk/>
            <pc:sldMk cId="2524601993" sldId="308"/>
            <ac:spMk id="4" creationId="{15E4F035-A84E-C603-942E-4778256E0BA0}"/>
          </ac:spMkLst>
        </pc:spChg>
        <pc:spChg chg="mod">
          <ac:chgData name="Becky Peek" userId="5635f5a03b6de8af" providerId="LiveId" clId="{9D60DCD7-DA83-4965-A647-7035F454907B}" dt="2026-03-16T19:05:24.673" v="241" actId="1076"/>
          <ac:spMkLst>
            <pc:docMk/>
            <pc:sldMk cId="2524601993" sldId="308"/>
            <ac:spMk id="5" creationId="{FA5E2967-EEB7-97E3-2E56-03BE47654FA4}"/>
          </ac:spMkLst>
        </pc:spChg>
      </pc:sldChg>
      <pc:sldChg chg="modSp mod">
        <pc:chgData name="Becky Peek" userId="5635f5a03b6de8af" providerId="LiveId" clId="{9D60DCD7-DA83-4965-A647-7035F454907B}" dt="2026-03-16T19:06:23.930" v="243" actId="255"/>
        <pc:sldMkLst>
          <pc:docMk/>
          <pc:sldMk cId="3684176228" sldId="309"/>
        </pc:sldMkLst>
        <pc:spChg chg="mod">
          <ac:chgData name="Becky Peek" userId="5635f5a03b6de8af" providerId="LiveId" clId="{9D60DCD7-DA83-4965-A647-7035F454907B}" dt="2026-03-16T19:06:14.161" v="242" actId="113"/>
          <ac:spMkLst>
            <pc:docMk/>
            <pc:sldMk cId="3684176228" sldId="309"/>
            <ac:spMk id="4" creationId="{1288F86E-044B-A8DC-720C-DF4B111A9946}"/>
          </ac:spMkLst>
        </pc:spChg>
        <pc:spChg chg="mod">
          <ac:chgData name="Becky Peek" userId="5635f5a03b6de8af" providerId="LiveId" clId="{9D60DCD7-DA83-4965-A647-7035F454907B}" dt="2026-03-16T19:06:23.930" v="243" actId="255"/>
          <ac:spMkLst>
            <pc:docMk/>
            <pc:sldMk cId="3684176228" sldId="309"/>
            <ac:spMk id="5" creationId="{898D7F7C-453A-03E2-6B72-A471770463E2}"/>
          </ac:spMkLst>
        </pc:spChg>
      </pc:sldChg>
      <pc:sldChg chg="modSp mod modNotesTx">
        <pc:chgData name="Becky Peek" userId="5635f5a03b6de8af" providerId="LiveId" clId="{9D60DCD7-DA83-4965-A647-7035F454907B}" dt="2026-03-16T19:18:23.816" v="318" actId="20577"/>
        <pc:sldMkLst>
          <pc:docMk/>
          <pc:sldMk cId="2320696838" sldId="310"/>
        </pc:sldMkLst>
        <pc:spChg chg="mod">
          <ac:chgData name="Becky Peek" userId="5635f5a03b6de8af" providerId="LiveId" clId="{9D60DCD7-DA83-4965-A647-7035F454907B}" dt="2026-03-16T19:18:23.816" v="318" actId="20577"/>
          <ac:spMkLst>
            <pc:docMk/>
            <pc:sldMk cId="2320696838" sldId="310"/>
            <ac:spMk id="6" creationId="{3B27732F-1258-A7D5-4259-4A744E8CD214}"/>
          </ac:spMkLst>
        </pc:spChg>
      </pc:sldChg>
      <pc:sldChg chg="modSp mod">
        <pc:chgData name="Becky Peek" userId="5635f5a03b6de8af" providerId="LiveId" clId="{9D60DCD7-DA83-4965-A647-7035F454907B}" dt="2026-03-16T19:23:33.708" v="432" actId="20577"/>
        <pc:sldMkLst>
          <pc:docMk/>
          <pc:sldMk cId="3662048715" sldId="311"/>
        </pc:sldMkLst>
        <pc:spChg chg="mod">
          <ac:chgData name="Becky Peek" userId="5635f5a03b6de8af" providerId="LiveId" clId="{9D60DCD7-DA83-4965-A647-7035F454907B}" dt="2026-03-16T19:23:33.708" v="432" actId="20577"/>
          <ac:spMkLst>
            <pc:docMk/>
            <pc:sldMk cId="3662048715" sldId="311"/>
            <ac:spMk id="5" creationId="{2FFFCE5C-9273-B0B4-FE51-4777F8F48EA0}"/>
          </ac:spMkLst>
        </pc:spChg>
      </pc:sldChg>
      <pc:sldChg chg="addSp modSp mod">
        <pc:chgData name="Becky Peek" userId="5635f5a03b6de8af" providerId="LiveId" clId="{9D60DCD7-DA83-4965-A647-7035F454907B}" dt="2026-03-16T19:27:08.049" v="501" actId="1076"/>
        <pc:sldMkLst>
          <pc:docMk/>
          <pc:sldMk cId="4235689170" sldId="312"/>
        </pc:sldMkLst>
        <pc:spChg chg="mod">
          <ac:chgData name="Becky Peek" userId="5635f5a03b6de8af" providerId="LiveId" clId="{9D60DCD7-DA83-4965-A647-7035F454907B}" dt="2026-03-16T19:27:08.049" v="501" actId="1076"/>
          <ac:spMkLst>
            <pc:docMk/>
            <pc:sldMk cId="4235689170" sldId="312"/>
            <ac:spMk id="3" creationId="{5D3531FC-30B1-5F17-6B06-9AE6CF5584A4}"/>
          </ac:spMkLst>
        </pc:spChg>
        <pc:spChg chg="add mod">
          <ac:chgData name="Becky Peek" userId="5635f5a03b6de8af" providerId="LiveId" clId="{9D60DCD7-DA83-4965-A647-7035F454907B}" dt="2026-03-16T19:27:01.033" v="500" actId="571"/>
          <ac:spMkLst>
            <pc:docMk/>
            <pc:sldMk cId="4235689170" sldId="312"/>
            <ac:spMk id="6" creationId="{070CC488-ED5B-D3A5-8F99-BFFB95A0DB9E}"/>
          </ac:spMkLst>
        </pc:spChg>
      </pc:sldChg>
      <pc:sldChg chg="modSp mod modNotesTx">
        <pc:chgData name="Becky Peek" userId="5635f5a03b6de8af" providerId="LiveId" clId="{9D60DCD7-DA83-4965-A647-7035F454907B}" dt="2026-03-16T19:14:49.355" v="251" actId="20577"/>
        <pc:sldMkLst>
          <pc:docMk/>
          <pc:sldMk cId="1239039018" sldId="313"/>
        </pc:sldMkLst>
        <pc:spChg chg="mod">
          <ac:chgData name="Becky Peek" userId="5635f5a03b6de8af" providerId="LiveId" clId="{9D60DCD7-DA83-4965-A647-7035F454907B}" dt="2026-03-16T18:48:50.686" v="107" actId="113"/>
          <ac:spMkLst>
            <pc:docMk/>
            <pc:sldMk cId="1239039018" sldId="313"/>
            <ac:spMk id="4" creationId="{D0520FE0-C07B-4E1A-63BD-EDDB98B8653A}"/>
          </ac:spMkLst>
        </pc:spChg>
        <pc:spChg chg="mod">
          <ac:chgData name="Becky Peek" userId="5635f5a03b6de8af" providerId="LiveId" clId="{9D60DCD7-DA83-4965-A647-7035F454907B}" dt="2026-03-16T18:49:01.664" v="108" actId="1076"/>
          <ac:spMkLst>
            <pc:docMk/>
            <pc:sldMk cId="1239039018" sldId="313"/>
            <ac:spMk id="5" creationId="{494A3710-417E-B8FF-B526-9CD69C022E17}"/>
          </ac:spMkLst>
        </pc:spChg>
      </pc:sldChg>
      <pc:sldChg chg="modSp mod modNotesTx">
        <pc:chgData name="Becky Peek" userId="5635f5a03b6de8af" providerId="LiveId" clId="{9D60DCD7-DA83-4965-A647-7035F454907B}" dt="2026-03-16T19:34:06.526" v="510" actId="20577"/>
        <pc:sldMkLst>
          <pc:docMk/>
          <pc:sldMk cId="497261589" sldId="314"/>
        </pc:sldMkLst>
        <pc:spChg chg="mod">
          <ac:chgData name="Becky Peek" userId="5635f5a03b6de8af" providerId="LiveId" clId="{9D60DCD7-DA83-4965-A647-7035F454907B}" dt="2026-03-16T18:59:42.047" v="226" actId="113"/>
          <ac:spMkLst>
            <pc:docMk/>
            <pc:sldMk cId="497261589" sldId="314"/>
            <ac:spMk id="4" creationId="{0D528B9D-65C4-D0B8-7864-7D5A0A4F2194}"/>
          </ac:spMkLst>
        </pc:spChg>
        <pc:spChg chg="mod">
          <ac:chgData name="Becky Peek" userId="5635f5a03b6de8af" providerId="LiveId" clId="{9D60DCD7-DA83-4965-A647-7035F454907B}" dt="2026-03-16T19:34:06.526" v="510" actId="20577"/>
          <ac:spMkLst>
            <pc:docMk/>
            <pc:sldMk cId="497261589" sldId="314"/>
            <ac:spMk id="5" creationId="{87DBE0DC-315E-A1FE-DEEB-B65CC675AC9F}"/>
          </ac:spMkLst>
        </pc:spChg>
      </pc:sldChg>
      <pc:sldChg chg="modSp mod modNotesTx">
        <pc:chgData name="Becky Peek" userId="5635f5a03b6de8af" providerId="LiveId" clId="{9D60DCD7-DA83-4965-A647-7035F454907B}" dt="2026-03-16T19:23:12.040" v="422" actId="20577"/>
        <pc:sldMkLst>
          <pc:docMk/>
          <pc:sldMk cId="2816528563" sldId="315"/>
        </pc:sldMkLst>
        <pc:spChg chg="mod">
          <ac:chgData name="Becky Peek" userId="5635f5a03b6de8af" providerId="LiveId" clId="{9D60DCD7-DA83-4965-A647-7035F454907B}" dt="2026-03-16T19:22:06.803" v="421" actId="20577"/>
          <ac:spMkLst>
            <pc:docMk/>
            <pc:sldMk cId="2816528563" sldId="315"/>
            <ac:spMk id="6" creationId="{92B1835E-5C90-E30B-1263-98D52D44F7EA}"/>
          </ac:spMkLst>
        </pc:spChg>
      </pc:sldChg>
      <pc:sldChg chg="modSp mod">
        <pc:chgData name="Becky Peek" userId="5635f5a03b6de8af" providerId="LiveId" clId="{9D60DCD7-DA83-4965-A647-7035F454907B}" dt="2026-03-16T19:25:14.662" v="474" actId="20577"/>
        <pc:sldMkLst>
          <pc:docMk/>
          <pc:sldMk cId="2980543769" sldId="316"/>
        </pc:sldMkLst>
        <pc:spChg chg="mod">
          <ac:chgData name="Becky Peek" userId="5635f5a03b6de8af" providerId="LiveId" clId="{9D60DCD7-DA83-4965-A647-7035F454907B}" dt="2026-03-16T19:25:14.662" v="474" actId="20577"/>
          <ac:spMkLst>
            <pc:docMk/>
            <pc:sldMk cId="2980543769" sldId="316"/>
            <ac:spMk id="5" creationId="{F0A96C8D-DA9F-A7EA-15A4-35D2D7FB292D}"/>
          </ac:spMkLst>
        </pc:spChg>
      </pc:sldChg>
      <pc:sldChg chg="modSp mod modClrScheme chgLayout">
        <pc:chgData name="Becky Peek" userId="5635f5a03b6de8af" providerId="LiveId" clId="{9D60DCD7-DA83-4965-A647-7035F454907B}" dt="2026-03-16T19:09:41.517" v="247" actId="26606"/>
        <pc:sldMkLst>
          <pc:docMk/>
          <pc:sldMk cId="4246963692" sldId="317"/>
        </pc:sldMkLst>
        <pc:spChg chg="mod ord modVis">
          <ac:chgData name="Becky Peek" userId="5635f5a03b6de8af" providerId="LiveId" clId="{9D60DCD7-DA83-4965-A647-7035F454907B}" dt="2026-03-16T19:09:41.517" v="247" actId="26606"/>
          <ac:spMkLst>
            <pc:docMk/>
            <pc:sldMk cId="4246963692" sldId="317"/>
            <ac:spMk id="4" creationId="{426A46FC-A1EA-8078-6ECE-2B3A9C3756DF}"/>
          </ac:spMkLst>
        </pc:spChg>
        <pc:picChg chg="mod">
          <ac:chgData name="Becky Peek" userId="5635f5a03b6de8af" providerId="LiveId" clId="{9D60DCD7-DA83-4965-A647-7035F454907B}" dt="2026-03-16T19:09:41.517" v="247" actId="26606"/>
          <ac:picMkLst>
            <pc:docMk/>
            <pc:sldMk cId="4246963692" sldId="317"/>
            <ac:picMk id="5" creationId="{968F8B2E-B63B-9F83-B3E9-64ED807C5C1D}"/>
          </ac:picMkLst>
        </pc:picChg>
      </pc:sldChg>
      <pc:sldChg chg="addSp delSp modSp new mod">
        <pc:chgData name="Becky Peek" userId="5635f5a03b6de8af" providerId="LiveId" clId="{9D60DCD7-DA83-4965-A647-7035F454907B}" dt="2026-03-16T19:38:07.096" v="511" actId="255"/>
        <pc:sldMkLst>
          <pc:docMk/>
          <pc:sldMk cId="3438599192" sldId="321"/>
        </pc:sldMkLst>
        <pc:spChg chg="mod">
          <ac:chgData name="Becky Peek" userId="5635f5a03b6de8af" providerId="LiveId" clId="{9D60DCD7-DA83-4965-A647-7035F454907B}" dt="2026-03-16T18:45:47.493" v="69" actId="2711"/>
          <ac:spMkLst>
            <pc:docMk/>
            <pc:sldMk cId="3438599192" sldId="321"/>
            <ac:spMk id="2" creationId="{4ADF15D6-72C9-0083-9A44-AA9EC1C1D762}"/>
          </ac:spMkLst>
        </pc:spChg>
        <pc:spChg chg="del mod">
          <ac:chgData name="Becky Peek" userId="5635f5a03b6de8af" providerId="LiveId" clId="{9D60DCD7-DA83-4965-A647-7035F454907B}" dt="2026-03-16T18:46:03.197" v="71" actId="478"/>
          <ac:spMkLst>
            <pc:docMk/>
            <pc:sldMk cId="3438599192" sldId="321"/>
            <ac:spMk id="3" creationId="{6889BB56-09C2-F047-8010-EC3D1B7F12DD}"/>
          </ac:spMkLst>
        </pc:spChg>
        <pc:spChg chg="del mod">
          <ac:chgData name="Becky Peek" userId="5635f5a03b6de8af" providerId="LiveId" clId="{9D60DCD7-DA83-4965-A647-7035F454907B}" dt="2026-03-16T18:46:10.654" v="73" actId="478"/>
          <ac:spMkLst>
            <pc:docMk/>
            <pc:sldMk cId="3438599192" sldId="321"/>
            <ac:spMk id="4" creationId="{AFBFC00B-93EB-01DF-01C2-640F5D21DDC6}"/>
          </ac:spMkLst>
        </pc:spChg>
        <pc:spChg chg="add mod">
          <ac:chgData name="Becky Peek" userId="5635f5a03b6de8af" providerId="LiveId" clId="{9D60DCD7-DA83-4965-A647-7035F454907B}" dt="2026-03-16T19:38:07.096" v="511" actId="255"/>
          <ac:spMkLst>
            <pc:docMk/>
            <pc:sldMk cId="3438599192" sldId="321"/>
            <ac:spMk id="7" creationId="{CC7B6108-6BA4-1751-3F11-043F5D1C6AF7}"/>
          </ac:spMkLst>
        </pc:spChg>
      </pc:sldChg>
      <pc:sldChg chg="addSp delSp modSp new mod">
        <pc:chgData name="Becky Peek" userId="5635f5a03b6de8af" providerId="LiveId" clId="{9D60DCD7-DA83-4965-A647-7035F454907B}" dt="2026-03-16T18:58:26.995" v="224" actId="20577"/>
        <pc:sldMkLst>
          <pc:docMk/>
          <pc:sldMk cId="2732199308" sldId="322"/>
        </pc:sldMkLst>
        <pc:spChg chg="mod">
          <ac:chgData name="Becky Peek" userId="5635f5a03b6de8af" providerId="LiveId" clId="{9D60DCD7-DA83-4965-A647-7035F454907B}" dt="2026-03-16T18:54:11.647" v="160" actId="20577"/>
          <ac:spMkLst>
            <pc:docMk/>
            <pc:sldMk cId="2732199308" sldId="322"/>
            <ac:spMk id="2" creationId="{228A0489-75F3-8EFD-3E7F-2FB3FD01A1A3}"/>
          </ac:spMkLst>
        </pc:spChg>
        <pc:spChg chg="mod">
          <ac:chgData name="Becky Peek" userId="5635f5a03b6de8af" providerId="LiveId" clId="{9D60DCD7-DA83-4965-A647-7035F454907B}" dt="2026-03-16T18:58:26.995" v="224" actId="20577"/>
          <ac:spMkLst>
            <pc:docMk/>
            <pc:sldMk cId="2732199308" sldId="322"/>
            <ac:spMk id="3" creationId="{093684A5-B446-684A-E22F-3F90AB324C7C}"/>
          </ac:spMkLst>
        </pc:spChg>
        <pc:spChg chg="del mod">
          <ac:chgData name="Becky Peek" userId="5635f5a03b6de8af" providerId="LiveId" clId="{9D60DCD7-DA83-4965-A647-7035F454907B}" dt="2026-03-16T18:57:35.298" v="212" actId="478"/>
          <ac:spMkLst>
            <pc:docMk/>
            <pc:sldMk cId="2732199308" sldId="322"/>
            <ac:spMk id="4" creationId="{A6725138-2B43-3627-24AC-B96195CC2680}"/>
          </ac:spMkLst>
        </pc:spChg>
        <pc:spChg chg="add">
          <ac:chgData name="Becky Peek" userId="5635f5a03b6de8af" providerId="LiveId" clId="{9D60DCD7-DA83-4965-A647-7035F454907B}" dt="2026-03-16T18:53:56.416" v="159"/>
          <ac:spMkLst>
            <pc:docMk/>
            <pc:sldMk cId="2732199308" sldId="322"/>
            <ac:spMk id="6" creationId="{1491B627-5A5A-F6BC-C45D-019E23D0E6C1}"/>
          </ac:spMkLst>
        </pc:spChg>
        <pc:spChg chg="add del mod">
          <ac:chgData name="Becky Peek" userId="5635f5a03b6de8af" providerId="LiveId" clId="{9D60DCD7-DA83-4965-A647-7035F454907B}" dt="2026-03-16T18:57:44.228" v="213" actId="478"/>
          <ac:spMkLst>
            <pc:docMk/>
            <pc:sldMk cId="2732199308" sldId="322"/>
            <ac:spMk id="8" creationId="{BB470649-6E5F-FF8B-4C2A-6BE5E48F9AA7}"/>
          </ac:spMkLst>
        </pc:spChg>
      </pc:sldChg>
      <pc:sldChg chg="addSp delSp modSp new mod modClrScheme chgLayout">
        <pc:chgData name="Becky Peek" userId="5635f5a03b6de8af" providerId="LiveId" clId="{9D60DCD7-DA83-4965-A647-7035F454907B}" dt="2026-03-16T18:57:00.797" v="211" actId="1076"/>
        <pc:sldMkLst>
          <pc:docMk/>
          <pc:sldMk cId="3375331562" sldId="323"/>
        </pc:sldMkLst>
        <pc:spChg chg="mod">
          <ac:chgData name="Becky Peek" userId="5635f5a03b6de8af" providerId="LiveId" clId="{9D60DCD7-DA83-4965-A647-7035F454907B}" dt="2026-03-16T18:55:06.381" v="178" actId="2711"/>
          <ac:spMkLst>
            <pc:docMk/>
            <pc:sldMk cId="3375331562" sldId="323"/>
            <ac:spMk id="2" creationId="{15B531B0-8300-F31D-4C59-6C3A48A19162}"/>
          </ac:spMkLst>
        </pc:spChg>
        <pc:spChg chg="del mod">
          <ac:chgData name="Becky Peek" userId="5635f5a03b6de8af" providerId="LiveId" clId="{9D60DCD7-DA83-4965-A647-7035F454907B}" dt="2026-03-16T18:54:51.585" v="177"/>
          <ac:spMkLst>
            <pc:docMk/>
            <pc:sldMk cId="3375331562" sldId="323"/>
            <ac:spMk id="3" creationId="{E9D0B9C0-80EA-65CC-9340-248DEEBB64F3}"/>
          </ac:spMkLst>
        </pc:spChg>
        <pc:spChg chg="del">
          <ac:chgData name="Becky Peek" userId="5635f5a03b6de8af" providerId="LiveId" clId="{9D60DCD7-DA83-4965-A647-7035F454907B}" dt="2026-03-16T18:54:39.963" v="162" actId="26606"/>
          <ac:spMkLst>
            <pc:docMk/>
            <pc:sldMk cId="3375331562" sldId="323"/>
            <ac:spMk id="4" creationId="{5BC50203-C499-B358-34C2-F879F3F4A0EA}"/>
          </ac:spMkLst>
        </pc:spChg>
        <pc:spChg chg="mod">
          <ac:chgData name="Becky Peek" userId="5635f5a03b6de8af" providerId="LiveId" clId="{9D60DCD7-DA83-4965-A647-7035F454907B}" dt="2026-03-16T18:54:39.963" v="162" actId="26606"/>
          <ac:spMkLst>
            <pc:docMk/>
            <pc:sldMk cId="3375331562" sldId="323"/>
            <ac:spMk id="5" creationId="{642B0A86-D579-F06F-759B-71AA9F50E76B}"/>
          </ac:spMkLst>
        </pc:spChg>
        <pc:spChg chg="add mod">
          <ac:chgData name="Becky Peek" userId="5635f5a03b6de8af" providerId="LiveId" clId="{9D60DCD7-DA83-4965-A647-7035F454907B}" dt="2026-03-16T18:57:00.797" v="211" actId="1076"/>
          <ac:spMkLst>
            <pc:docMk/>
            <pc:sldMk cId="3375331562" sldId="323"/>
            <ac:spMk id="6" creationId="{06CB594C-820C-2B54-DABC-1CBBAF94B077}"/>
          </ac:spMkLst>
        </pc:spChg>
      </pc:sldChg>
      <pc:sldChg chg="delSp modSp new mod">
        <pc:chgData name="Becky Peek" userId="5635f5a03b6de8af" providerId="LiveId" clId="{9D60DCD7-DA83-4965-A647-7035F454907B}" dt="2026-03-16T19:01:09.519" v="237" actId="20577"/>
        <pc:sldMkLst>
          <pc:docMk/>
          <pc:sldMk cId="1007664220" sldId="324"/>
        </pc:sldMkLst>
        <pc:spChg chg="mod">
          <ac:chgData name="Becky Peek" userId="5635f5a03b6de8af" providerId="LiveId" clId="{9D60DCD7-DA83-4965-A647-7035F454907B}" dt="2026-03-16T19:00:48.463" v="233" actId="2711"/>
          <ac:spMkLst>
            <pc:docMk/>
            <pc:sldMk cId="1007664220" sldId="324"/>
            <ac:spMk id="2" creationId="{E1677154-5775-E34F-AA6B-5CF8981CC330}"/>
          </ac:spMkLst>
        </pc:spChg>
        <pc:spChg chg="mod">
          <ac:chgData name="Becky Peek" userId="5635f5a03b6de8af" providerId="LiveId" clId="{9D60DCD7-DA83-4965-A647-7035F454907B}" dt="2026-03-16T19:01:09.519" v="237" actId="20577"/>
          <ac:spMkLst>
            <pc:docMk/>
            <pc:sldMk cId="1007664220" sldId="324"/>
            <ac:spMk id="3" creationId="{696B9ADF-AD9E-5847-FB4E-236403135789}"/>
          </ac:spMkLst>
        </pc:spChg>
        <pc:spChg chg="del">
          <ac:chgData name="Becky Peek" userId="5635f5a03b6de8af" providerId="LiveId" clId="{9D60DCD7-DA83-4965-A647-7035F454907B}" dt="2026-03-16T19:00:09.388" v="229" actId="478"/>
          <ac:spMkLst>
            <pc:docMk/>
            <pc:sldMk cId="1007664220" sldId="324"/>
            <ac:spMk id="4" creationId="{39F878D8-D307-6C5F-1B96-CA15D939B7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F4712B4-1AE0-734B-BD0B-ED5EB8FC3B80}" type="datetime1">
              <a:rPr lang="en-US" smtClean="0"/>
              <a:t>3/16/2026</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Add footer</a:t>
            </a:r>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709567-0710-7949-BFB0-34B4188750EB}" type="datetime1">
              <a:rPr lang="en-US" noProof="0" smtClean="0"/>
              <a:t>3/16/2026</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noProof="0" dirty="0"/>
              <a:t>Add footer</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noProof="0"/>
              <a:t>Add footer</a:t>
            </a:r>
            <a:endParaRPr lang="en-US" noProof="0" dirty="0"/>
          </a:p>
        </p:txBody>
      </p:sp>
      <p:sp>
        <p:nvSpPr>
          <p:cNvPr id="5" name="Slide Number Placeholder 4"/>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337522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noProof="0"/>
              <a:t>Add footer</a:t>
            </a:r>
            <a:endParaRPr lang="en-US" noProof="0" dirty="0"/>
          </a:p>
        </p:txBody>
      </p:sp>
      <p:sp>
        <p:nvSpPr>
          <p:cNvPr id="5" name="Slide Number Placeholder 4"/>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368819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noProof="0"/>
              <a:t>Add footer</a:t>
            </a:r>
            <a:endParaRPr lang="en-US" noProof="0" dirty="0"/>
          </a:p>
        </p:txBody>
      </p:sp>
      <p:sp>
        <p:nvSpPr>
          <p:cNvPr id="5" name="Slide Number Placeholder 4"/>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101708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noProof="0"/>
              <a:t>Add footer</a:t>
            </a:r>
            <a:endParaRPr lang="en-US" noProof="0" dirty="0"/>
          </a:p>
        </p:txBody>
      </p:sp>
      <p:sp>
        <p:nvSpPr>
          <p:cNvPr id="5" name="Slide Number Placeholder 4"/>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225968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FE08-E447-0CFC-79C7-BDEB49161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3B23B-1206-2411-CA7E-F47BC86EE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1957D-3091-EB9E-576A-3E65E9ED6DD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2C178CEB-3D05-C73B-CD13-A488521B566E}"/>
              </a:ext>
            </a:extLst>
          </p:cNvPr>
          <p:cNvSpPr>
            <a:spLocks noGrp="1"/>
          </p:cNvSpPr>
          <p:nvPr>
            <p:ph type="ftr" sz="quarter" idx="4"/>
          </p:nvPr>
        </p:nvSpPr>
        <p:spPr/>
        <p:txBody>
          <a:bodyPr/>
          <a:lstStyle/>
          <a:p>
            <a:r>
              <a:rPr lang="en-US" noProof="0"/>
              <a:t>Add footer</a:t>
            </a:r>
            <a:endParaRPr lang="en-US" noProof="0" dirty="0"/>
          </a:p>
        </p:txBody>
      </p:sp>
      <p:sp>
        <p:nvSpPr>
          <p:cNvPr id="5" name="Slide Number Placeholder 4">
            <a:extLst>
              <a:ext uri="{FF2B5EF4-FFF2-40B4-BE49-F238E27FC236}">
                <a16:creationId xmlns:a16="http://schemas.microsoft.com/office/drawing/2014/main" id="{E871114D-252D-4C85-1A51-5542D38BBE6D}"/>
              </a:ext>
            </a:extLst>
          </p:cNvPr>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17514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D503-502E-CF5A-5108-50FB1263F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716D0-8773-8B57-8A19-7B3EABA75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55A83-0DA4-A9E3-A3B0-1CE30473744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F23C4C33-1997-5031-B454-3C787E7561DA}"/>
              </a:ext>
            </a:extLst>
          </p:cNvPr>
          <p:cNvSpPr>
            <a:spLocks noGrp="1"/>
          </p:cNvSpPr>
          <p:nvPr>
            <p:ph type="ftr" sz="quarter" idx="4"/>
          </p:nvPr>
        </p:nvSpPr>
        <p:spPr/>
        <p:txBody>
          <a:bodyPr/>
          <a:lstStyle/>
          <a:p>
            <a:r>
              <a:rPr lang="en-US" noProof="0"/>
              <a:t>Add footer</a:t>
            </a:r>
            <a:endParaRPr lang="en-US" noProof="0" dirty="0"/>
          </a:p>
        </p:txBody>
      </p:sp>
      <p:sp>
        <p:nvSpPr>
          <p:cNvPr id="5" name="Slide Number Placeholder 4">
            <a:extLst>
              <a:ext uri="{FF2B5EF4-FFF2-40B4-BE49-F238E27FC236}">
                <a16:creationId xmlns:a16="http://schemas.microsoft.com/office/drawing/2014/main" id="{69B14B63-5312-DEFE-297E-C14C95A71A73}"/>
              </a:ext>
            </a:extLst>
          </p:cNvPr>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340017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noProof="0"/>
              <a:t>Add footer</a:t>
            </a:r>
            <a:endParaRPr lang="en-US" noProof="0" dirty="0"/>
          </a:p>
        </p:txBody>
      </p:sp>
      <p:sp>
        <p:nvSpPr>
          <p:cNvPr id="5" name="Slide Number Placeholder 4"/>
          <p:cNvSpPr>
            <a:spLocks noGrp="1"/>
          </p:cNvSpPr>
          <p:nvPr>
            <p:ph type="sldNum" sz="quarter" idx="5"/>
          </p:nvPr>
        </p:nvSpPr>
        <p:spPr/>
        <p:txBody>
          <a:bodyPr/>
          <a:lstStyle/>
          <a:p>
            <a:fld id="{8530193B-564F-4854-8A52-728F3FB19C85}" type="slidenum">
              <a:rPr lang="en-US" noProof="0" smtClean="0"/>
              <a:t>16</a:t>
            </a:fld>
            <a:endParaRPr lang="en-US" noProof="0" dirty="0"/>
          </a:p>
        </p:txBody>
      </p:sp>
    </p:spTree>
    <p:extLst>
      <p:ext uri="{BB962C8B-B14F-4D97-AF65-F5344CB8AC3E}">
        <p14:creationId xmlns:p14="http://schemas.microsoft.com/office/powerpoint/2010/main" val="1284124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788F8-7A44-6B6F-2FDB-93517CDE7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25339-FB71-A3D2-71A8-CB922DCF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F72DD7-6E5F-B035-64F1-2D6865492C2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4097B3AF-8B73-B46B-3567-1D9BB1C21BF8}"/>
              </a:ext>
            </a:extLst>
          </p:cNvPr>
          <p:cNvSpPr>
            <a:spLocks noGrp="1"/>
          </p:cNvSpPr>
          <p:nvPr>
            <p:ph type="ftr" sz="quarter" idx="4"/>
          </p:nvPr>
        </p:nvSpPr>
        <p:spPr/>
        <p:txBody>
          <a:bodyPr/>
          <a:lstStyle/>
          <a:p>
            <a:r>
              <a:rPr lang="en-US" noProof="0"/>
              <a:t>Add footer</a:t>
            </a:r>
            <a:endParaRPr lang="en-US" noProof="0" dirty="0"/>
          </a:p>
        </p:txBody>
      </p:sp>
      <p:sp>
        <p:nvSpPr>
          <p:cNvPr id="5" name="Slide Number Placeholder 4">
            <a:extLst>
              <a:ext uri="{FF2B5EF4-FFF2-40B4-BE49-F238E27FC236}">
                <a16:creationId xmlns:a16="http://schemas.microsoft.com/office/drawing/2014/main" id="{FDA25254-F4B1-78EA-EC3D-7E2999D2F683}"/>
              </a:ext>
            </a:extLst>
          </p:cNvPr>
          <p:cNvSpPr>
            <a:spLocks noGrp="1"/>
          </p:cNvSpPr>
          <p:nvPr>
            <p:ph type="sldNum" sz="quarter" idx="5"/>
          </p:nvPr>
        </p:nvSpPr>
        <p:spPr/>
        <p:txBody>
          <a:bodyPr/>
          <a:lstStyle/>
          <a:p>
            <a:fld id="{8530193B-564F-4854-8A52-728F3FB19C85}" type="slidenum">
              <a:rPr lang="en-US" noProof="0" smtClean="0"/>
              <a:t>21</a:t>
            </a:fld>
            <a:endParaRPr lang="en-US" noProof="0" dirty="0"/>
          </a:p>
        </p:txBody>
      </p:sp>
    </p:spTree>
    <p:extLst>
      <p:ext uri="{BB962C8B-B14F-4D97-AF65-F5344CB8AC3E}">
        <p14:creationId xmlns:p14="http://schemas.microsoft.com/office/powerpoint/2010/main" val="3563933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901B-82D0-753E-153F-463C1DFF4EB8}"/>
              </a:ext>
            </a:extLst>
          </p:cNvPr>
          <p:cNvSpPr>
            <a:spLocks noGrp="1"/>
          </p:cNvSpPr>
          <p:nvPr>
            <p:ph type="title"/>
          </p:nvPr>
        </p:nvSpPr>
        <p:spPr>
          <a:xfrm>
            <a:off x="768096" y="996696"/>
            <a:ext cx="10689336" cy="3383280"/>
          </a:xfrm>
        </p:spPr>
        <p:txBody>
          <a:bodyPr lIns="91440" tIns="45720" rIns="91440" bIns="45720" anchor="t"/>
          <a:lstStyle>
            <a:lvl1pPr>
              <a:defRPr sz="6000" b="1">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AB9FF1EC-CF79-CED7-3907-6CC3EC921B45}"/>
              </a:ext>
            </a:extLst>
          </p:cNvPr>
          <p:cNvSpPr>
            <a:spLocks noGrp="1"/>
          </p:cNvSpPr>
          <p:nvPr>
            <p:ph type="body" sz="quarter" idx="10"/>
          </p:nvPr>
        </p:nvSpPr>
        <p:spPr>
          <a:xfrm>
            <a:off x="6099048" y="4718304"/>
            <a:ext cx="5367528" cy="1371600"/>
          </a:xfrm>
        </p:spPr>
        <p:txBody>
          <a:bodyPr anchor="b"/>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9" name="Graphic 18">
            <a:extLst>
              <a:ext uri="{FF2B5EF4-FFF2-40B4-BE49-F238E27FC236}">
                <a16:creationId xmlns:a16="http://schemas.microsoft.com/office/drawing/2014/main" id="{BD2B87EC-C19D-D312-C5D1-68C7B3D3F3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7" r="47068" b="26177"/>
          <a:stretch/>
        </p:blipFill>
        <p:spPr>
          <a:xfrm rot="5400000" flipH="1" flipV="1">
            <a:off x="8037001" y="-183083"/>
            <a:ext cx="3971922" cy="4338081"/>
          </a:xfrm>
          <a:prstGeom prst="rect">
            <a:avLst/>
          </a:prstGeom>
        </p:spPr>
      </p:pic>
      <p:pic>
        <p:nvPicPr>
          <p:cNvPr id="17" name="Graphic 16">
            <a:extLst>
              <a:ext uri="{FF2B5EF4-FFF2-40B4-BE49-F238E27FC236}">
                <a16:creationId xmlns:a16="http://schemas.microsoft.com/office/drawing/2014/main" id="{CA27C1C0-4175-DDF3-7F04-05A1FF4F83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 r="26660" b="31913"/>
          <a:stretch/>
        </p:blipFill>
        <p:spPr>
          <a:xfrm flipH="1">
            <a:off x="-2" y="2786671"/>
            <a:ext cx="2626743" cy="4071330"/>
          </a:xfrm>
          <a:prstGeom prst="rect">
            <a:avLst/>
          </a:prstGeom>
        </p:spPr>
      </p:pic>
      <p:pic>
        <p:nvPicPr>
          <p:cNvPr id="15" name="Graphic 14">
            <a:extLst>
              <a:ext uri="{FF2B5EF4-FFF2-40B4-BE49-F238E27FC236}">
                <a16:creationId xmlns:a16="http://schemas.microsoft.com/office/drawing/2014/main" id="{8F59A96A-1EEC-D106-BC8B-FBC3D022D6C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49606"/>
          <a:stretch/>
        </p:blipFill>
        <p:spPr>
          <a:xfrm flipH="1">
            <a:off x="1634272" y="4519948"/>
            <a:ext cx="3527989" cy="2338052"/>
          </a:xfrm>
          <a:prstGeom prst="rect">
            <a:avLst/>
          </a:prstGeom>
        </p:spPr>
      </p:pic>
    </p:spTree>
    <p:extLst>
      <p:ext uri="{BB962C8B-B14F-4D97-AF65-F5344CB8AC3E}">
        <p14:creationId xmlns:p14="http://schemas.microsoft.com/office/powerpoint/2010/main" val="380928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768096" y="2176272"/>
            <a:ext cx="10652760" cy="39593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p>
            <a:pPr algn="ctr"/>
            <a:fld id="{19B51A1E-902D-48AF-9020-955120F399B6}" type="slidenum">
              <a:rPr lang="en-US" smtClean="0"/>
              <a:pPr algn="ctr"/>
              <a:t>‹#›</a:t>
            </a:fld>
            <a:endParaRPr lang="en-US" dirty="0"/>
          </a:p>
        </p:txBody>
      </p:sp>
    </p:spTree>
    <p:extLst>
      <p:ext uri="{BB962C8B-B14F-4D97-AF65-F5344CB8AC3E}">
        <p14:creationId xmlns:p14="http://schemas.microsoft.com/office/powerpoint/2010/main" val="237121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901B-82D0-753E-153F-463C1DFF4EB8}"/>
              </a:ext>
            </a:extLst>
          </p:cNvPr>
          <p:cNvSpPr>
            <a:spLocks noGrp="1"/>
          </p:cNvSpPr>
          <p:nvPr>
            <p:ph type="title"/>
          </p:nvPr>
        </p:nvSpPr>
        <p:spPr>
          <a:xfrm>
            <a:off x="768096" y="996696"/>
            <a:ext cx="8668512" cy="2432304"/>
          </a:xfrm>
        </p:spPr>
        <p:txBody>
          <a:bodyPr lIns="91440" tIns="45720" rIns="91440" bIns="45720" anchor="t"/>
          <a:lstStyle>
            <a:lvl1pPr>
              <a:defRPr sz="6000" b="1">
                <a:solidFill>
                  <a:schemeClr val="bg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AB9FF1EC-CF79-CED7-3907-6CC3EC921B45}"/>
              </a:ext>
            </a:extLst>
          </p:cNvPr>
          <p:cNvSpPr>
            <a:spLocks noGrp="1"/>
          </p:cNvSpPr>
          <p:nvPr>
            <p:ph type="body" sz="quarter" idx="10"/>
          </p:nvPr>
        </p:nvSpPr>
        <p:spPr>
          <a:xfrm>
            <a:off x="6099048" y="3429000"/>
            <a:ext cx="5340096" cy="2660904"/>
          </a:xfrm>
        </p:spPr>
        <p:txBody>
          <a:bodyPr anchor="b"/>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Graphic 6">
            <a:extLst>
              <a:ext uri="{FF2B5EF4-FFF2-40B4-BE49-F238E27FC236}">
                <a16:creationId xmlns:a16="http://schemas.microsoft.com/office/drawing/2014/main" id="{F291867A-07AF-138A-AC57-59D328A6095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 r="19404" b="26232"/>
          <a:stretch/>
        </p:blipFill>
        <p:spPr>
          <a:xfrm rot="5400000" flipH="1" flipV="1">
            <a:off x="8651875" y="625473"/>
            <a:ext cx="4165601" cy="2914652"/>
          </a:xfrm>
          <a:prstGeom prst="rect">
            <a:avLst/>
          </a:prstGeom>
        </p:spPr>
      </p:pic>
      <p:pic>
        <p:nvPicPr>
          <p:cNvPr id="8" name="Graphic 7">
            <a:extLst>
              <a:ext uri="{FF2B5EF4-FFF2-40B4-BE49-F238E27FC236}">
                <a16:creationId xmlns:a16="http://schemas.microsoft.com/office/drawing/2014/main" id="{1F7C5AD9-C0FD-61EF-DDC7-8F470141994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33" t="-8495" r="43883" b="25558"/>
          <a:stretch/>
        </p:blipFill>
        <p:spPr>
          <a:xfrm>
            <a:off x="10201275" y="1898651"/>
            <a:ext cx="1990725" cy="4959349"/>
          </a:xfrm>
          <a:prstGeom prst="rect">
            <a:avLst/>
          </a:prstGeom>
        </p:spPr>
      </p:pic>
      <p:pic>
        <p:nvPicPr>
          <p:cNvPr id="9" name="Graphic 8">
            <a:extLst>
              <a:ext uri="{FF2B5EF4-FFF2-40B4-BE49-F238E27FC236}">
                <a16:creationId xmlns:a16="http://schemas.microsoft.com/office/drawing/2014/main" id="{3398A539-AF73-E115-3EDF-231BC59E68D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027" t="1169" r="27094" b="32980"/>
          <a:stretch/>
        </p:blipFill>
        <p:spPr>
          <a:xfrm rot="10800000" flipV="1">
            <a:off x="-1" y="2988379"/>
            <a:ext cx="5335584" cy="3869622"/>
          </a:xfrm>
          <a:prstGeom prst="rect">
            <a:avLst/>
          </a:prstGeom>
        </p:spPr>
      </p:pic>
    </p:spTree>
    <p:extLst>
      <p:ext uri="{BB962C8B-B14F-4D97-AF65-F5344CB8AC3E}">
        <p14:creationId xmlns:p14="http://schemas.microsoft.com/office/powerpoint/2010/main" val="182776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6519672" y="2130552"/>
            <a:ext cx="4910328" cy="395935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p>
            <a:pPr algn="ctr"/>
            <a:fld id="{19B51A1E-902D-48AF-9020-955120F399B6}" type="slidenum">
              <a:rPr lang="en-US" smtClean="0"/>
              <a:pPr algn="ctr"/>
              <a:t>‹#›</a:t>
            </a:fld>
            <a:endParaRPr lang="en-US" dirty="0"/>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Tree>
    <p:extLst>
      <p:ext uri="{BB962C8B-B14F-4D97-AF65-F5344CB8AC3E}">
        <p14:creationId xmlns:p14="http://schemas.microsoft.com/office/powerpoint/2010/main" val="30550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a:xfrm>
            <a:off x="4892040" y="996696"/>
            <a:ext cx="6528816" cy="914400"/>
          </a:xfrm>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83C7080A-051C-2507-F252-F68346430154}"/>
              </a:ext>
            </a:extLst>
          </p:cNvPr>
          <p:cNvSpPr>
            <a:spLocks noGrp="1"/>
          </p:cNvSpPr>
          <p:nvPr>
            <p:ph type="pic" sz="quarter" idx="13"/>
          </p:nvPr>
        </p:nvSpPr>
        <p:spPr>
          <a:xfrm>
            <a:off x="457200" y="996950"/>
            <a:ext cx="3971925" cy="5857875"/>
          </a:xfrm>
        </p:spPr>
        <p:txBody>
          <a:bodyPr/>
          <a:lstStyle>
            <a:lvl1pPr marL="0" indent="0">
              <a:buNone/>
              <a:defRPr/>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4919472" y="2130552"/>
            <a:ext cx="6510528" cy="3959352"/>
          </a:xfrm>
        </p:spPr>
        <p:txBody>
          <a:bodyPr anchor="b"/>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lvl1pPr algn="ctr">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49012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01">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901B-82D0-753E-153F-463C1DFF4EB8}"/>
              </a:ext>
            </a:extLst>
          </p:cNvPr>
          <p:cNvSpPr>
            <a:spLocks noGrp="1"/>
          </p:cNvSpPr>
          <p:nvPr>
            <p:ph type="title"/>
          </p:nvPr>
        </p:nvSpPr>
        <p:spPr>
          <a:xfrm>
            <a:off x="1225296" y="1691640"/>
            <a:ext cx="7708392" cy="2916936"/>
          </a:xfrm>
        </p:spPr>
        <p:txBody>
          <a:bodyPr lIns="91440" tIns="45720" rIns="91440" bIns="45720" anchor="b"/>
          <a:lstStyle>
            <a:lvl1pPr>
              <a:defRPr sz="6000" b="1">
                <a:solidFill>
                  <a:schemeClr val="bg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AB9FF1EC-CF79-CED7-3907-6CC3EC921B45}"/>
              </a:ext>
            </a:extLst>
          </p:cNvPr>
          <p:cNvSpPr>
            <a:spLocks noGrp="1"/>
          </p:cNvSpPr>
          <p:nvPr>
            <p:ph type="body" sz="quarter" idx="10"/>
          </p:nvPr>
        </p:nvSpPr>
        <p:spPr>
          <a:xfrm>
            <a:off x="1225296" y="5001768"/>
            <a:ext cx="7251192" cy="1088136"/>
          </a:xfrm>
        </p:spPr>
        <p:txBody>
          <a:bodyPr anchor="b"/>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Graphic 2">
            <a:extLst>
              <a:ext uri="{FF2B5EF4-FFF2-40B4-BE49-F238E27FC236}">
                <a16:creationId xmlns:a16="http://schemas.microsoft.com/office/drawing/2014/main" id="{EDBCB114-3994-3B78-91C3-3970219AB0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5397" b="35439"/>
          <a:stretch/>
        </p:blipFill>
        <p:spPr>
          <a:xfrm rot="16200000">
            <a:off x="8573175" y="595473"/>
            <a:ext cx="3527989" cy="3709665"/>
          </a:xfrm>
          <a:prstGeom prst="rect">
            <a:avLst/>
          </a:prstGeom>
        </p:spPr>
      </p:pic>
      <p:pic>
        <p:nvPicPr>
          <p:cNvPr id="4" name="Graphic 3">
            <a:extLst>
              <a:ext uri="{FF2B5EF4-FFF2-40B4-BE49-F238E27FC236}">
                <a16:creationId xmlns:a16="http://schemas.microsoft.com/office/drawing/2014/main" id="{1954D399-E3CD-888F-FCF9-DA0F34C643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25157" b="13214"/>
          <a:stretch/>
        </p:blipFill>
        <p:spPr>
          <a:xfrm>
            <a:off x="8329613" y="3429000"/>
            <a:ext cx="3862387" cy="3429000"/>
          </a:xfrm>
          <a:prstGeom prst="rect">
            <a:avLst/>
          </a:prstGeom>
        </p:spPr>
      </p:pic>
      <p:pic>
        <p:nvPicPr>
          <p:cNvPr id="5" name="Graphic 4">
            <a:extLst>
              <a:ext uri="{FF2B5EF4-FFF2-40B4-BE49-F238E27FC236}">
                <a16:creationId xmlns:a16="http://schemas.microsoft.com/office/drawing/2014/main" id="{4CC75E85-8A16-65D2-BB9D-7966D18A9C8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r="47260" b="26651"/>
          <a:stretch/>
        </p:blipFill>
        <p:spPr>
          <a:xfrm rot="16200000" flipV="1">
            <a:off x="197728" y="-197735"/>
            <a:ext cx="3914776" cy="4310243"/>
          </a:xfrm>
          <a:prstGeom prst="rect">
            <a:avLst/>
          </a:prstGeom>
        </p:spPr>
      </p:pic>
    </p:spTree>
    <p:extLst>
      <p:ext uri="{BB962C8B-B14F-4D97-AF65-F5344CB8AC3E}">
        <p14:creationId xmlns:p14="http://schemas.microsoft.com/office/powerpoint/2010/main" val="364968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a:xfrm>
            <a:off x="768096" y="996696"/>
            <a:ext cx="10652760" cy="914400"/>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768096" y="2130552"/>
            <a:ext cx="4910328" cy="395935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p>
            <a:pPr algn="ctr"/>
            <a:fld id="{19B51A1E-902D-48AF-9020-955120F399B6}" type="slidenum">
              <a:rPr lang="en-US" smtClean="0"/>
              <a:pPr algn="ctr"/>
              <a:t>‹#›</a:t>
            </a:fld>
            <a:endParaRPr lang="en-US" dirty="0"/>
          </a:p>
        </p:txBody>
      </p:sp>
    </p:spTree>
    <p:extLst>
      <p:ext uri="{BB962C8B-B14F-4D97-AF65-F5344CB8AC3E}">
        <p14:creationId xmlns:p14="http://schemas.microsoft.com/office/powerpoint/2010/main" val="373439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02">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901B-82D0-753E-153F-463C1DFF4EB8}"/>
              </a:ext>
            </a:extLst>
          </p:cNvPr>
          <p:cNvSpPr>
            <a:spLocks noGrp="1"/>
          </p:cNvSpPr>
          <p:nvPr>
            <p:ph type="title"/>
          </p:nvPr>
        </p:nvSpPr>
        <p:spPr>
          <a:xfrm>
            <a:off x="6099048" y="996696"/>
            <a:ext cx="5641848" cy="4855464"/>
          </a:xfrm>
        </p:spPr>
        <p:txBody>
          <a:bodyPr lIns="91440" tIns="45720" rIns="91440" bIns="45720" anchor="ctr"/>
          <a:lstStyle>
            <a:lvl1pPr>
              <a:defRPr sz="6000" b="1">
                <a:solidFill>
                  <a:schemeClr val="bg1"/>
                </a:solidFill>
              </a:defRPr>
            </a:lvl1pPr>
          </a:lstStyle>
          <a:p>
            <a:r>
              <a:rPr lang="en-US"/>
              <a:t>Click to edit Master title style</a:t>
            </a:r>
            <a:endParaRPr lang="en-US" dirty="0"/>
          </a:p>
        </p:txBody>
      </p:sp>
      <p:sp>
        <p:nvSpPr>
          <p:cNvPr id="927" name="Picture Placeholder 926">
            <a:extLst>
              <a:ext uri="{FF2B5EF4-FFF2-40B4-BE49-F238E27FC236}">
                <a16:creationId xmlns:a16="http://schemas.microsoft.com/office/drawing/2014/main" id="{E0D9F5FD-31A3-F83E-0559-2C0434E0046C}"/>
              </a:ext>
            </a:extLst>
          </p:cNvPr>
          <p:cNvSpPr>
            <a:spLocks noGrp="1"/>
          </p:cNvSpPr>
          <p:nvPr>
            <p:ph type="pic" sz="quarter" idx="13"/>
          </p:nvPr>
        </p:nvSpPr>
        <p:spPr>
          <a:xfrm>
            <a:off x="1078992" y="0"/>
            <a:ext cx="3971925" cy="5857875"/>
          </a:xfrm>
          <a:custGeom>
            <a:avLst/>
            <a:gdLst>
              <a:gd name="connsiteX0" fmla="*/ 0 w 3971925"/>
              <a:gd name="connsiteY0" fmla="*/ 0 h 5857875"/>
              <a:gd name="connsiteX1" fmla="*/ 3971925 w 3971925"/>
              <a:gd name="connsiteY1" fmla="*/ 0 h 5857875"/>
              <a:gd name="connsiteX2" fmla="*/ 3971925 w 3971925"/>
              <a:gd name="connsiteY2" fmla="*/ 5857875 h 5857875"/>
              <a:gd name="connsiteX3" fmla="*/ 1972187 w 3971925"/>
              <a:gd name="connsiteY3" fmla="*/ 5857875 h 5857875"/>
              <a:gd name="connsiteX4" fmla="*/ 1978760 w 3971925"/>
              <a:gd name="connsiteY4" fmla="*/ 5848548 h 5857875"/>
              <a:gd name="connsiteX5" fmla="*/ 2015275 w 3971925"/>
              <a:gd name="connsiteY5" fmla="*/ 5713664 h 5857875"/>
              <a:gd name="connsiteX6" fmla="*/ 2015275 w 3971925"/>
              <a:gd name="connsiteY6" fmla="*/ 5713663 h 5857875"/>
              <a:gd name="connsiteX7" fmla="*/ 2010932 w 3971925"/>
              <a:gd name="connsiteY7" fmla="*/ 5713083 h 5857875"/>
              <a:gd name="connsiteX8" fmla="*/ 2010064 w 3971925"/>
              <a:gd name="connsiteY8" fmla="*/ 5713083 h 5857875"/>
              <a:gd name="connsiteX9" fmla="*/ 1871116 w 3971925"/>
              <a:gd name="connsiteY9" fmla="*/ 5759476 h 5857875"/>
              <a:gd name="connsiteX10" fmla="*/ 1753300 w 3971925"/>
              <a:gd name="connsiteY10" fmla="*/ 5793691 h 5857875"/>
              <a:gd name="connsiteX11" fmla="*/ 1717404 w 3971925"/>
              <a:gd name="connsiteY11" fmla="*/ 5835082 h 5857875"/>
              <a:gd name="connsiteX12" fmla="*/ 1704691 w 3971925"/>
              <a:gd name="connsiteY12" fmla="*/ 5857875 h 5857875"/>
              <a:gd name="connsiteX13" fmla="*/ 0 w 3971925"/>
              <a:gd name="connsiteY13" fmla="*/ 5857875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1925" h="5857875">
                <a:moveTo>
                  <a:pt x="0" y="0"/>
                </a:moveTo>
                <a:lnTo>
                  <a:pt x="3971925" y="0"/>
                </a:lnTo>
                <a:lnTo>
                  <a:pt x="3971925" y="5857875"/>
                </a:lnTo>
                <a:lnTo>
                  <a:pt x="1972187" y="5857875"/>
                </a:lnTo>
                <a:lnTo>
                  <a:pt x="1978760" y="5848548"/>
                </a:lnTo>
                <a:cubicBezTo>
                  <a:pt x="2003551" y="5807990"/>
                  <a:pt x="2018531" y="5763681"/>
                  <a:pt x="2015275" y="5713664"/>
                </a:cubicBezTo>
                <a:lnTo>
                  <a:pt x="2015275" y="5713663"/>
                </a:lnTo>
                <a:cubicBezTo>
                  <a:pt x="2015275" y="5711343"/>
                  <a:pt x="2011801" y="5711343"/>
                  <a:pt x="2010932" y="5713083"/>
                </a:cubicBezTo>
                <a:cubicBezTo>
                  <a:pt x="2010643" y="5713083"/>
                  <a:pt x="2010354" y="5713083"/>
                  <a:pt x="2010064" y="5713083"/>
                </a:cubicBezTo>
                <a:cubicBezTo>
                  <a:pt x="1966643" y="5741499"/>
                  <a:pt x="1921774" y="5751937"/>
                  <a:pt x="1871116" y="5759476"/>
                </a:cubicBezTo>
                <a:cubicBezTo>
                  <a:pt x="1832326" y="5765275"/>
                  <a:pt x="1786010" y="5769045"/>
                  <a:pt x="1753300" y="5793691"/>
                </a:cubicBezTo>
                <a:cubicBezTo>
                  <a:pt x="1738970" y="5804419"/>
                  <a:pt x="1727463" y="5819134"/>
                  <a:pt x="1717404" y="5835082"/>
                </a:cubicBezTo>
                <a:lnTo>
                  <a:pt x="1704691" y="5857875"/>
                </a:lnTo>
                <a:lnTo>
                  <a:pt x="0" y="5857875"/>
                </a:lnTo>
                <a:close/>
              </a:path>
            </a:pathLst>
          </a:custGeom>
        </p:spPr>
        <p:txBody>
          <a:bodyPr wrap="square">
            <a:noAutofit/>
          </a:bodyPr>
          <a:lstStyle>
            <a:lvl1pPr marL="0" indent="0" algn="ctr">
              <a:buNone/>
              <a:defRPr>
                <a:solidFill>
                  <a:schemeClr val="bg1"/>
                </a:solidFill>
              </a:defRPr>
            </a:lvl1pPr>
          </a:lstStyle>
          <a:p>
            <a:r>
              <a:rPr lang="en-US"/>
              <a:t>Click icon to add picture</a:t>
            </a:r>
            <a:endParaRPr lang="en-US" dirty="0"/>
          </a:p>
        </p:txBody>
      </p:sp>
      <p:pic>
        <p:nvPicPr>
          <p:cNvPr id="7" name="Graphic 6">
            <a:extLst>
              <a:ext uri="{FF2B5EF4-FFF2-40B4-BE49-F238E27FC236}">
                <a16:creationId xmlns:a16="http://schemas.microsoft.com/office/drawing/2014/main" id="{AE730C61-B0A5-15E4-EBDC-4DAA74F027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2" b="34005"/>
          <a:stretch/>
        </p:blipFill>
        <p:spPr>
          <a:xfrm rot="5400000" flipH="1" flipV="1">
            <a:off x="9278992" y="3944992"/>
            <a:ext cx="2764120" cy="3061895"/>
          </a:xfrm>
          <a:prstGeom prst="rect">
            <a:avLst/>
          </a:prstGeom>
        </p:spPr>
      </p:pic>
      <p:pic>
        <p:nvPicPr>
          <p:cNvPr id="876" name="Graphic 875">
            <a:extLst>
              <a:ext uri="{FF2B5EF4-FFF2-40B4-BE49-F238E27FC236}">
                <a16:creationId xmlns:a16="http://schemas.microsoft.com/office/drawing/2014/main" id="{1AD600CE-8F3B-12A6-46EE-EFDBB7A1BB9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3805" b="26651"/>
          <a:stretch/>
        </p:blipFill>
        <p:spPr>
          <a:xfrm rot="5400000">
            <a:off x="440621" y="2988379"/>
            <a:ext cx="3428999" cy="4310243"/>
          </a:xfrm>
          <a:prstGeom prst="rect">
            <a:avLst/>
          </a:prstGeom>
        </p:spPr>
      </p:pic>
    </p:spTree>
    <p:extLst>
      <p:ext uri="{BB962C8B-B14F-4D97-AF65-F5344CB8AC3E}">
        <p14:creationId xmlns:p14="http://schemas.microsoft.com/office/powerpoint/2010/main" val="41339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0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p:txBody>
          <a:bodyPr/>
          <a:lstStyle/>
          <a:p>
            <a:r>
              <a:rPr lang="en-US"/>
              <a:t>Click to edit Master title style</a:t>
            </a:r>
            <a:endParaRPr lang="en-US" dirty="0"/>
          </a:p>
        </p:txBody>
      </p:sp>
      <p:sp>
        <p:nvSpPr>
          <p:cNvPr id="2" name="Picture Placeholder 7">
            <a:extLst>
              <a:ext uri="{FF2B5EF4-FFF2-40B4-BE49-F238E27FC236}">
                <a16:creationId xmlns:a16="http://schemas.microsoft.com/office/drawing/2014/main" id="{1153E704-93AB-7E5D-6EB0-56FA23E7BCC7}"/>
              </a:ext>
            </a:extLst>
          </p:cNvPr>
          <p:cNvSpPr>
            <a:spLocks noGrp="1"/>
          </p:cNvSpPr>
          <p:nvPr>
            <p:ph type="pic" sz="quarter" idx="13"/>
          </p:nvPr>
        </p:nvSpPr>
        <p:spPr>
          <a:xfrm>
            <a:off x="0" y="2130552"/>
            <a:ext cx="5641848" cy="3959352"/>
          </a:xfrm>
        </p:spPr>
        <p:txBody>
          <a:bodyPr/>
          <a:lstStyle>
            <a:lvl1pPr marL="0" indent="0">
              <a:buNone/>
              <a:defRPr/>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6519672" y="2130552"/>
            <a:ext cx="4910328" cy="395935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p>
            <a:pPr algn="ctr"/>
            <a:fld id="{19B51A1E-902D-48AF-9020-955120F399B6}" type="slidenum">
              <a:rPr lang="en-US" smtClean="0"/>
              <a:pPr algn="ctr"/>
              <a:t>‹#›</a:t>
            </a:fld>
            <a:endParaRPr lang="en-US" dirty="0"/>
          </a:p>
        </p:txBody>
      </p:sp>
    </p:spTree>
    <p:extLst>
      <p:ext uri="{BB962C8B-B14F-4D97-AF65-F5344CB8AC3E}">
        <p14:creationId xmlns:p14="http://schemas.microsoft.com/office/powerpoint/2010/main" val="217070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p:txBody>
          <a:bodyPr/>
          <a:lstStyle/>
          <a:p>
            <a:r>
              <a:rPr lang="en-US"/>
              <a:t>Click to edit Master title style</a:t>
            </a:r>
            <a:endParaRPr lang="en-US" dirty="0"/>
          </a:p>
        </p:txBody>
      </p:sp>
      <p:sp>
        <p:nvSpPr>
          <p:cNvPr id="5" name="Content Placeholder 5">
            <a:extLst>
              <a:ext uri="{FF2B5EF4-FFF2-40B4-BE49-F238E27FC236}">
                <a16:creationId xmlns:a16="http://schemas.microsoft.com/office/drawing/2014/main" id="{A88B6212-D12B-E47E-327B-D1DDE7D71397}"/>
              </a:ext>
            </a:extLst>
          </p:cNvPr>
          <p:cNvSpPr>
            <a:spLocks noGrp="1"/>
          </p:cNvSpPr>
          <p:nvPr>
            <p:ph sz="quarter" idx="13"/>
          </p:nvPr>
        </p:nvSpPr>
        <p:spPr>
          <a:xfrm>
            <a:off x="768096" y="2130552"/>
            <a:ext cx="4910328" cy="39593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6519672" y="2130552"/>
            <a:ext cx="4910328" cy="39593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p>
            <a:pPr algn="ctr"/>
            <a:fld id="{19B51A1E-902D-48AF-9020-955120F399B6}" type="slidenum">
              <a:rPr lang="en-US" smtClean="0"/>
              <a:pPr algn="ctr"/>
              <a:t>‹#›</a:t>
            </a:fld>
            <a:endParaRPr lang="en-US" dirty="0"/>
          </a:p>
        </p:txBody>
      </p:sp>
    </p:spTree>
    <p:extLst>
      <p:ext uri="{BB962C8B-B14F-4D97-AF65-F5344CB8AC3E}">
        <p14:creationId xmlns:p14="http://schemas.microsoft.com/office/powerpoint/2010/main" val="5692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F073C-F11E-EB24-742E-8B7ED02C877E}"/>
              </a:ext>
            </a:extLst>
          </p:cNvPr>
          <p:cNvSpPr>
            <a:spLocks noGrp="1"/>
          </p:cNvSpPr>
          <p:nvPr>
            <p:ph type="title"/>
          </p:nvPr>
        </p:nvSpPr>
        <p:spPr/>
        <p:txBody>
          <a:bodyPr/>
          <a:lstStyle/>
          <a:p>
            <a:r>
              <a:rPr lang="en-US"/>
              <a:t>Click to edit Master title style</a:t>
            </a:r>
            <a:endParaRPr lang="en-US" dirty="0"/>
          </a:p>
        </p:txBody>
      </p:sp>
      <p:sp>
        <p:nvSpPr>
          <p:cNvPr id="5" name="Content Placeholder 5">
            <a:extLst>
              <a:ext uri="{FF2B5EF4-FFF2-40B4-BE49-F238E27FC236}">
                <a16:creationId xmlns:a16="http://schemas.microsoft.com/office/drawing/2014/main" id="{A88B6212-D12B-E47E-327B-D1DDE7D71397}"/>
              </a:ext>
            </a:extLst>
          </p:cNvPr>
          <p:cNvSpPr>
            <a:spLocks noGrp="1"/>
          </p:cNvSpPr>
          <p:nvPr>
            <p:ph sz="quarter" idx="13"/>
          </p:nvPr>
        </p:nvSpPr>
        <p:spPr>
          <a:xfrm>
            <a:off x="768096" y="2130552"/>
            <a:ext cx="4206240" cy="3959352"/>
          </a:xfrm>
        </p:spPr>
        <p:txBody>
          <a:bodyPr anchor="t"/>
          <a:lstStyle>
            <a:lvl1pPr marL="34747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BC168D94-20DF-9647-607F-3DEBED05ECEB}"/>
              </a:ext>
            </a:extLst>
          </p:cNvPr>
          <p:cNvSpPr>
            <a:spLocks noGrp="1"/>
          </p:cNvSpPr>
          <p:nvPr>
            <p:ph sz="quarter" idx="12"/>
          </p:nvPr>
        </p:nvSpPr>
        <p:spPr>
          <a:xfrm>
            <a:off x="5513832" y="2176272"/>
            <a:ext cx="5907024" cy="39593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BB11874E-F900-D5BE-5274-49CBA7F946EC}"/>
              </a:ext>
            </a:extLst>
          </p:cNvPr>
          <p:cNvSpPr>
            <a:spLocks noGrp="1"/>
          </p:cNvSpPr>
          <p:nvPr>
            <p:ph type="ftr" sz="quarter" idx="11"/>
          </p:nvPr>
        </p:nvSpPr>
        <p:spPr/>
        <p:txBody>
          <a:bodyPr/>
          <a:lstStyle/>
          <a:p>
            <a:r>
              <a:rPr lang="en-US" dirty="0"/>
              <a:t>Add Footer</a:t>
            </a:r>
          </a:p>
        </p:txBody>
      </p:sp>
      <p:sp>
        <p:nvSpPr>
          <p:cNvPr id="3" name="Slide Number Placeholder 2">
            <a:extLst>
              <a:ext uri="{FF2B5EF4-FFF2-40B4-BE49-F238E27FC236}">
                <a16:creationId xmlns:a16="http://schemas.microsoft.com/office/drawing/2014/main" id="{E039C676-DCFE-2801-253F-061508F6110B}"/>
              </a:ext>
            </a:extLst>
          </p:cNvPr>
          <p:cNvSpPr>
            <a:spLocks noGrp="1"/>
          </p:cNvSpPr>
          <p:nvPr>
            <p:ph type="sldNum" sz="quarter" idx="10"/>
          </p:nvPr>
        </p:nvSpPr>
        <p:spPr/>
        <p:txBody>
          <a:bodyPr/>
          <a:lstStyle/>
          <a:p>
            <a:pPr algn="ctr"/>
            <a:fld id="{19B51A1E-902D-48AF-9020-955120F399B6}" type="slidenum">
              <a:rPr lang="en-US" smtClean="0"/>
              <a:pPr algn="ctr"/>
              <a:t>‹#›</a:t>
            </a:fld>
            <a:endParaRPr lang="en-US" dirty="0"/>
          </a:p>
        </p:txBody>
      </p:sp>
    </p:spTree>
    <p:extLst>
      <p:ext uri="{BB962C8B-B14F-4D97-AF65-F5344CB8AC3E}">
        <p14:creationId xmlns:p14="http://schemas.microsoft.com/office/powerpoint/2010/main" val="64553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768096" y="996696"/>
            <a:ext cx="10652760" cy="914400"/>
          </a:xfrm>
          <a:prstGeom prst="rect">
            <a:avLst/>
          </a:prstGeom>
          <a:noFill/>
        </p:spPr>
        <p:txBody>
          <a:bodyPr vert="horz" lIns="91440" tIns="45720" rIns="91440" bIns="45720" rtlCol="0" anchor="t">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768096" y="2450591"/>
            <a:ext cx="10652761" cy="34875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34800" y="6400800"/>
            <a:ext cx="457200" cy="457200"/>
          </a:xfrm>
          <a:prstGeom prst="rect">
            <a:avLst/>
          </a:prstGeom>
          <a:noFill/>
        </p:spPr>
        <p:txBody>
          <a:bodyPr anchor="ctr"/>
          <a:lstStyle>
            <a:lvl1pPr algn="ctr">
              <a:defRPr lang="en-US" sz="1200" b="1" i="0" smtClean="0">
                <a:solidFill>
                  <a:schemeClr val="accent3"/>
                </a:solidFill>
                <a:latin typeface="+mn-lt"/>
              </a:defRPr>
            </a:lvl1pPr>
          </a:lstStyle>
          <a:p>
            <a:fld id="{19B51A1E-902D-48AF-9020-955120F399B6}" type="slidenum">
              <a:rPr lang="en-US" smtClean="0"/>
              <a:pPr/>
              <a:t>‹#›</a:t>
            </a:fld>
            <a:endParaRPr lang="en-US" dirty="0"/>
          </a:p>
        </p:txBody>
      </p:sp>
      <p:sp>
        <p:nvSpPr>
          <p:cNvPr id="4" name="TextBox 3">
            <a:extLst>
              <a:ext uri="{FF2B5EF4-FFF2-40B4-BE49-F238E27FC236}">
                <a16:creationId xmlns:a16="http://schemas.microsoft.com/office/drawing/2014/main" id="{066E99AD-9348-1084-6E11-26968BDE3782}"/>
              </a:ext>
            </a:extLst>
          </p:cNvPr>
          <p:cNvSpPr txBox="1"/>
          <p:nvPr userDrawn="1"/>
        </p:nvSpPr>
        <p:spPr>
          <a:xfrm>
            <a:off x="11741419" y="-1537"/>
            <a:ext cx="457200" cy="457200"/>
          </a:xfrm>
          <a:prstGeom prst="rect">
            <a:avLst/>
          </a:prstGeom>
          <a:noFill/>
        </p:spPr>
        <p:txBody>
          <a:bodyPr wrap="square" rtlCol="0" anchor="ctr">
            <a:noAutofit/>
          </a:bodyPr>
          <a:lstStyle/>
          <a:p>
            <a:pPr algn="ctr"/>
            <a:r>
              <a:rPr lang="en-US" sz="4000" b="0" dirty="0">
                <a:solidFill>
                  <a:schemeClr val="accent3"/>
                </a:solidFill>
                <a:latin typeface="+mn-lt"/>
                <a:ea typeface="BIZ UDPGothic" panose="020B0400000000000000" pitchFamily="34" charset="-128"/>
              </a:rPr>
              <a:t>*</a:t>
            </a:r>
          </a:p>
        </p:txBody>
      </p:sp>
      <p:cxnSp>
        <p:nvCxnSpPr>
          <p:cNvPr id="5" name="Straight Connector 4">
            <a:extLst>
              <a:ext uri="{FF2B5EF4-FFF2-40B4-BE49-F238E27FC236}">
                <a16:creationId xmlns:a16="http://schemas.microsoft.com/office/drawing/2014/main" id="{12047422-8CC9-77AE-C87B-852011B8253E}"/>
              </a:ext>
            </a:extLst>
          </p:cNvPr>
          <p:cNvCxnSpPr>
            <a:cxnSpLocks/>
          </p:cNvCxnSpPr>
          <p:nvPr userDrawn="1"/>
        </p:nvCxnSpPr>
        <p:spPr>
          <a:xfrm>
            <a:off x="0" y="457200"/>
            <a:ext cx="1219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C25401-8B16-54B2-8DFB-324B1C3F7DD3}"/>
              </a:ext>
            </a:extLst>
          </p:cNvPr>
          <p:cNvCxnSpPr>
            <a:cxnSpLocks/>
          </p:cNvCxnSpPr>
          <p:nvPr userDrawn="1"/>
        </p:nvCxnSpPr>
        <p:spPr>
          <a:xfrm>
            <a:off x="11734800" y="0"/>
            <a:ext cx="0" cy="685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4702C82C-C24B-9094-A3C6-7670E28B8D16}"/>
              </a:ext>
            </a:extLst>
          </p:cNvPr>
          <p:cNvSpPr>
            <a:spLocks noGrp="1"/>
          </p:cNvSpPr>
          <p:nvPr>
            <p:ph type="ftr" sz="quarter" idx="3"/>
          </p:nvPr>
        </p:nvSpPr>
        <p:spPr>
          <a:xfrm rot="5400000">
            <a:off x="8991601" y="3200399"/>
            <a:ext cx="5943596" cy="457199"/>
          </a:xfrm>
          <a:prstGeom prst="rect">
            <a:avLst/>
          </a:prstGeom>
        </p:spPr>
        <p:txBody>
          <a:bodyPr anchor="ctr"/>
          <a:lstStyle>
            <a:lvl1pPr algn="ctr">
              <a:defRPr sz="1200" b="1" i="0" spc="0">
                <a:solidFill>
                  <a:schemeClr val="accent3"/>
                </a:solidFill>
                <a:latin typeface="+mn-lt"/>
              </a:defRPr>
            </a:lvl1pPr>
          </a:lstStyle>
          <a:p>
            <a:r>
              <a:rPr lang="en-US"/>
              <a:t>Add Footer</a:t>
            </a:r>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75000"/>
        </a:lnSpc>
        <a:spcBef>
          <a:spcPct val="0"/>
        </a:spcBef>
        <a:buNone/>
        <a:defRPr sz="4000" b="1" kern="1200" spc="-150" baseline="0">
          <a:solidFill>
            <a:schemeClr val="accent3"/>
          </a:solidFill>
          <a:latin typeface="+mj-lt"/>
          <a:ea typeface="+mj-ea"/>
          <a:cs typeface="+mj-cs"/>
        </a:defRPr>
      </a:lvl1pPr>
    </p:titleStyle>
    <p:bodyStyle>
      <a:lvl1pPr marL="347472"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0570-13B1-E20C-28EA-4514891DB373}"/>
              </a:ext>
            </a:extLst>
          </p:cNvPr>
          <p:cNvSpPr>
            <a:spLocks noGrp="1"/>
          </p:cNvSpPr>
          <p:nvPr>
            <p:ph type="title"/>
          </p:nvPr>
        </p:nvSpPr>
        <p:spPr>
          <a:xfrm>
            <a:off x="768096" y="996696"/>
            <a:ext cx="10689336" cy="3383280"/>
          </a:xfrm>
        </p:spPr>
        <p:txBody>
          <a:bodyPr/>
          <a:lstStyle/>
          <a:p>
            <a:r>
              <a:rPr lang="en-US" b="0" dirty="0">
                <a:latin typeface="Arial" panose="020B0604020202020204" pitchFamily="34" charset="0"/>
                <a:cs typeface="Arial" panose="020B0604020202020204" pitchFamily="34" charset="0"/>
              </a:rPr>
              <a:t>Finetuning IEP goals, </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data collection, and </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progress reports</a:t>
            </a:r>
          </a:p>
        </p:txBody>
      </p:sp>
      <p:sp>
        <p:nvSpPr>
          <p:cNvPr id="3" name="Text Placeholder 2">
            <a:extLst>
              <a:ext uri="{FF2B5EF4-FFF2-40B4-BE49-F238E27FC236}">
                <a16:creationId xmlns:a16="http://schemas.microsoft.com/office/drawing/2014/main" id="{E9D97285-76D8-7E4B-5301-2C5C7F50D0A6}"/>
              </a:ext>
            </a:extLst>
          </p:cNvPr>
          <p:cNvSpPr>
            <a:spLocks noGrp="1"/>
          </p:cNvSpPr>
          <p:nvPr>
            <p:ph type="body" sz="quarter" idx="10"/>
          </p:nvPr>
        </p:nvSpPr>
        <p:spPr>
          <a:xfrm>
            <a:off x="6099048" y="4718304"/>
            <a:ext cx="5367528" cy="1371600"/>
          </a:xfrm>
        </p:spPr>
        <p:txBody>
          <a:bodyPr>
            <a:normAutofit/>
          </a:bodyPr>
          <a:lstStyle/>
          <a:p>
            <a:r>
              <a:rPr lang="en-US" sz="2000" dirty="0">
                <a:latin typeface="Arial" panose="020B0604020202020204" pitchFamily="34" charset="0"/>
                <a:cs typeface="Arial" panose="020B0604020202020204" pitchFamily="34" charset="0"/>
              </a:rPr>
              <a:t>Becky Peek, M.Ed.</a:t>
            </a:r>
          </a:p>
          <a:p>
            <a:r>
              <a:rPr lang="en-US" sz="2000" dirty="0">
                <a:latin typeface="Arial" panose="020B0604020202020204" pitchFamily="34" charset="0"/>
                <a:cs typeface="Arial" panose="020B0604020202020204" pitchFamily="34" charset="0"/>
              </a:rPr>
              <a:t>rpeek@mobility-etc.com</a:t>
            </a:r>
          </a:p>
        </p:txBody>
      </p:sp>
    </p:spTree>
    <p:extLst>
      <p:ext uri="{BB962C8B-B14F-4D97-AF65-F5344CB8AC3E}">
        <p14:creationId xmlns:p14="http://schemas.microsoft.com/office/powerpoint/2010/main" val="106834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0489-75F3-8EFD-3E7F-2FB3FD01A1A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Google</a:t>
            </a:r>
          </a:p>
        </p:txBody>
      </p:sp>
      <p:sp>
        <p:nvSpPr>
          <p:cNvPr id="3" name="Content Placeholder 2">
            <a:extLst>
              <a:ext uri="{FF2B5EF4-FFF2-40B4-BE49-F238E27FC236}">
                <a16:creationId xmlns:a16="http://schemas.microsoft.com/office/drawing/2014/main" id="{093684A5-B446-684A-E22F-3F90AB324C7C}"/>
              </a:ext>
            </a:extLst>
          </p:cNvPr>
          <p:cNvSpPr>
            <a:spLocks noGrp="1"/>
          </p:cNvSpPr>
          <p:nvPr>
            <p:ph sz="quarter" idx="13"/>
          </p:nvPr>
        </p:nvSpPr>
        <p:spPr>
          <a:xfrm>
            <a:off x="768096" y="2130552"/>
            <a:ext cx="9973210" cy="3959352"/>
          </a:xfrm>
        </p:spPr>
        <p:txBody>
          <a:bodyPr>
            <a:normAutofit/>
          </a:bodyPr>
          <a:lstStyle/>
          <a:p>
            <a:pPr marL="0" indent="0">
              <a:buNone/>
            </a:pPr>
            <a:r>
              <a:rPr lang="en-US" sz="2800" dirty="0">
                <a:latin typeface="Arial" panose="020B0604020202020204" pitchFamily="34" charset="0"/>
                <a:cs typeface="Arial" panose="020B0604020202020204" pitchFamily="34" charset="0"/>
              </a:rPr>
              <a:t>Edmund will prepare a 5-minute presentation or digital portfolio about his post-secondary interests (college, employment, training programs, etc.) and present it to the team using his preferred assistive technology in 3 out of 3 opportunities. </a:t>
            </a:r>
          </a:p>
        </p:txBody>
      </p:sp>
      <p:sp>
        <p:nvSpPr>
          <p:cNvPr id="5" name="Slide Number Placeholder 4">
            <a:extLst>
              <a:ext uri="{FF2B5EF4-FFF2-40B4-BE49-F238E27FC236}">
                <a16:creationId xmlns:a16="http://schemas.microsoft.com/office/drawing/2014/main" id="{31B92551-2D22-D28C-CA08-818E52BB0103}"/>
              </a:ext>
            </a:extLst>
          </p:cNvPr>
          <p:cNvSpPr>
            <a:spLocks noGrp="1"/>
          </p:cNvSpPr>
          <p:nvPr>
            <p:ph type="sldNum" sz="quarter" idx="10"/>
          </p:nvPr>
        </p:nvSpPr>
        <p:spPr/>
        <p:txBody>
          <a:bodyPr/>
          <a:lstStyle/>
          <a:p>
            <a:pPr algn="ctr"/>
            <a:fld id="{19B51A1E-902D-48AF-9020-955120F399B6}" type="slidenum">
              <a:rPr lang="en-US" smtClean="0"/>
              <a:pPr algn="ctr"/>
              <a:t>10</a:t>
            </a:fld>
            <a:endParaRPr lang="en-US" dirty="0"/>
          </a:p>
        </p:txBody>
      </p:sp>
    </p:spTree>
    <p:extLst>
      <p:ext uri="{BB962C8B-B14F-4D97-AF65-F5344CB8AC3E}">
        <p14:creationId xmlns:p14="http://schemas.microsoft.com/office/powerpoint/2010/main" val="273219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31B0-8300-F31D-4C59-6C3A48A19162}"/>
              </a:ext>
            </a:extLst>
          </p:cNvPr>
          <p:cNvSpPr>
            <a:spLocks noGrp="1"/>
          </p:cNvSpPr>
          <p:nvPr>
            <p:ph type="title"/>
          </p:nvPr>
        </p:nvSpPr>
        <p:spPr>
          <a:xfrm>
            <a:off x="768096" y="996696"/>
            <a:ext cx="10652760" cy="914400"/>
          </a:xfrm>
        </p:spPr>
        <p:txBody>
          <a:bodyPr anchor="t">
            <a:normAutofit/>
          </a:bodyPr>
          <a:lstStyle/>
          <a:p>
            <a:r>
              <a:rPr lang="en-US" dirty="0">
                <a:latin typeface="Arial" panose="020B0604020202020204" pitchFamily="34" charset="0"/>
                <a:cs typeface="Arial" panose="020B0604020202020204" pitchFamily="34" charset="0"/>
              </a:rPr>
              <a:t>Gemini</a:t>
            </a:r>
          </a:p>
        </p:txBody>
      </p:sp>
      <p:sp>
        <p:nvSpPr>
          <p:cNvPr id="5" name="Slide Number Placeholder 4">
            <a:extLst>
              <a:ext uri="{FF2B5EF4-FFF2-40B4-BE49-F238E27FC236}">
                <a16:creationId xmlns:a16="http://schemas.microsoft.com/office/drawing/2014/main" id="{642B0A86-D579-F06F-759B-71AA9F50E76B}"/>
              </a:ext>
            </a:extLst>
          </p:cNvPr>
          <p:cNvSpPr>
            <a:spLocks noGrp="1"/>
          </p:cNvSpPr>
          <p:nvPr>
            <p:ph type="sldNum" sz="quarter" idx="10"/>
          </p:nvPr>
        </p:nvSpPr>
        <p:spPr>
          <a:xfrm>
            <a:off x="11734800" y="6400800"/>
            <a:ext cx="457200" cy="457200"/>
          </a:xfrm>
        </p:spPr>
        <p:txBody>
          <a:bodyPr anchor="ctr">
            <a:normAutofit/>
          </a:bodyPr>
          <a:lstStyle/>
          <a:p>
            <a:pPr>
              <a:spcAft>
                <a:spcPts val="600"/>
              </a:spcAft>
            </a:pPr>
            <a:fld id="{19B51A1E-902D-48AF-9020-955120F399B6}" type="slidenum">
              <a:rPr lang="en-US" smtClean="0"/>
              <a:pPr>
                <a:spcAft>
                  <a:spcPts val="600"/>
                </a:spcAft>
              </a:pPr>
              <a:t>11</a:t>
            </a:fld>
            <a:endParaRPr lang="en-US"/>
          </a:p>
        </p:txBody>
      </p:sp>
      <p:sp>
        <p:nvSpPr>
          <p:cNvPr id="6" name="Rectangle 1">
            <a:extLst>
              <a:ext uri="{FF2B5EF4-FFF2-40B4-BE49-F238E27FC236}">
                <a16:creationId xmlns:a16="http://schemas.microsoft.com/office/drawing/2014/main" id="{06CB594C-820C-2B54-DABC-1CBBAF94B077}"/>
              </a:ext>
            </a:extLst>
          </p:cNvPr>
          <p:cNvSpPr>
            <a:spLocks noGrp="1" noChangeArrowheads="1"/>
          </p:cNvSpPr>
          <p:nvPr>
            <p:ph sz="quarter" idx="12"/>
          </p:nvPr>
        </p:nvSpPr>
        <p:spPr bwMode="auto">
          <a:xfrm>
            <a:off x="1093203" y="1911096"/>
            <a:ext cx="9614902"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chemeClr val="tx1"/>
                </a:solidFill>
                <a:latin typeface="Arial" panose="020B0604020202020204" pitchFamily="34" charset="0"/>
              </a:rPr>
              <a:t>W</a:t>
            </a:r>
            <a:r>
              <a:rPr kumimoji="0" lang="en-US" altLang="en-US" sz="2800" b="0" i="0" u="none" strike="noStrike" cap="none" normalizeH="0" baseline="0" dirty="0">
                <a:ln>
                  <a:noFill/>
                </a:ln>
                <a:solidFill>
                  <a:schemeClr val="tx1"/>
                </a:solidFill>
                <a:effectLst/>
                <a:latin typeface="Arial" panose="020B0604020202020204" pitchFamily="34" charset="0"/>
              </a:rPr>
              <a:t>hen provided with appropriate accommodations and support, Edmund will independently verbalize his preferences and goals related to at least two post-secondary transition areas (e.g., higher education, vocational training, independent living, employment) in 3 out of 4 opportunities, as measured by teacher observation and student self-report.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533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471E9-3BE5-BC04-31C3-3EECEF470F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528B9D-65C4-D0B8-7864-7D5A0A4F2194}"/>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Student 3 - Casey</a:t>
            </a:r>
            <a:br>
              <a:rPr lang="en-US" dirty="0"/>
            </a:br>
            <a:endParaRPr lang="en-US" dirty="0"/>
          </a:p>
        </p:txBody>
      </p:sp>
      <p:sp>
        <p:nvSpPr>
          <p:cNvPr id="5" name="Content Placeholder 4">
            <a:extLst>
              <a:ext uri="{FF2B5EF4-FFF2-40B4-BE49-F238E27FC236}">
                <a16:creationId xmlns:a16="http://schemas.microsoft.com/office/drawing/2014/main" id="{87DBE0DC-315E-A1FE-DEEB-B65CC675AC9F}"/>
              </a:ext>
            </a:extLst>
          </p:cNvPr>
          <p:cNvSpPr>
            <a:spLocks noGrp="1"/>
          </p:cNvSpPr>
          <p:nvPr>
            <p:ph sz="quarter" idx="13"/>
          </p:nvPr>
        </p:nvSpPr>
        <p:spPr>
          <a:xfrm>
            <a:off x="768096" y="1901952"/>
            <a:ext cx="4910328" cy="3959352"/>
          </a:xfrm>
        </p:spPr>
        <p:txBody>
          <a:bodyPr>
            <a:noAutofit/>
          </a:bodyPr>
          <a:lstStyle/>
          <a:p>
            <a:pPr marL="0" indent="0">
              <a:buNone/>
            </a:pPr>
            <a:r>
              <a:rPr lang="en-US" sz="2000" dirty="0">
                <a:latin typeface="Arial" panose="020B0604020202020204" pitchFamily="34" charset="0"/>
                <a:cs typeface="Arial" panose="020B0604020202020204" pitchFamily="34" charset="0"/>
              </a:rPr>
              <a:t>First grade student with autism and blindness, learning braille. He loves to write on the </a:t>
            </a:r>
            <a:r>
              <a:rPr lang="en-US" sz="2000" dirty="0" err="1">
                <a:latin typeface="Arial" panose="020B0604020202020204" pitchFamily="34" charset="0"/>
                <a:cs typeface="Arial" panose="020B0604020202020204" pitchFamily="34" charset="0"/>
              </a:rPr>
              <a:t>brailler</a:t>
            </a:r>
            <a:r>
              <a:rPr lang="en-US" sz="2000" dirty="0">
                <a:latin typeface="Arial" panose="020B0604020202020204" pitchFamily="34" charset="0"/>
                <a:cs typeface="Arial" panose="020B0604020202020204" pitchFamily="34" charset="0"/>
              </a:rPr>
              <a:t> but does not like to read what he’s written.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Data shows he knows 20/26 letters, writes his name, puts spaces between single letters and words, knows the number sign (but is not yet using it consistently to write numbers), and can locate tactile pictures on a page.</a:t>
            </a:r>
          </a:p>
        </p:txBody>
      </p:sp>
      <p:sp>
        <p:nvSpPr>
          <p:cNvPr id="2" name="Slide Number Placeholder 1">
            <a:extLst>
              <a:ext uri="{FF2B5EF4-FFF2-40B4-BE49-F238E27FC236}">
                <a16:creationId xmlns:a16="http://schemas.microsoft.com/office/drawing/2014/main" id="{D5B67E58-BA2A-D41E-FF72-03A1AEE725D8}"/>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12</a:t>
            </a:fld>
            <a:endParaRPr lang="en-US" dirty="0"/>
          </a:p>
        </p:txBody>
      </p:sp>
      <p:pic>
        <p:nvPicPr>
          <p:cNvPr id="4102" name="Picture 6" descr="Ready… Set… Braille! Today the School for the Blind held their annual  Braille Challenge. The competition is designed for all ages and skill  levels and includes spelling, reading comprehension, proofreading, speed and">
            <a:extLst>
              <a:ext uri="{FF2B5EF4-FFF2-40B4-BE49-F238E27FC236}">
                <a16:creationId xmlns:a16="http://schemas.microsoft.com/office/drawing/2014/main" id="{16F13E3F-C044-8469-1B0E-37989F4F57B7}"/>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5809977" y="1911096"/>
            <a:ext cx="5415299" cy="342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6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7154-5775-E34F-AA6B-5CF8981CC33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Ai.varsitytutors.com</a:t>
            </a:r>
            <a:br>
              <a:rPr lang="en-US" dirty="0"/>
            </a:br>
            <a:endParaRPr lang="en-US" dirty="0"/>
          </a:p>
        </p:txBody>
      </p:sp>
      <p:sp>
        <p:nvSpPr>
          <p:cNvPr id="3" name="Content Placeholder 2">
            <a:extLst>
              <a:ext uri="{FF2B5EF4-FFF2-40B4-BE49-F238E27FC236}">
                <a16:creationId xmlns:a16="http://schemas.microsoft.com/office/drawing/2014/main" id="{696B9ADF-AD9E-5847-FB4E-236403135789}"/>
              </a:ext>
            </a:extLst>
          </p:cNvPr>
          <p:cNvSpPr>
            <a:spLocks noGrp="1"/>
          </p:cNvSpPr>
          <p:nvPr>
            <p:ph sz="quarter" idx="13"/>
          </p:nvPr>
        </p:nvSpPr>
        <p:spPr>
          <a:xfrm>
            <a:off x="768095" y="2130552"/>
            <a:ext cx="10320451" cy="3959352"/>
          </a:xfrm>
        </p:spPr>
        <p:txBody>
          <a:bodyPr/>
          <a:lstStyle/>
          <a:p>
            <a:pPr marL="0" indent="0">
              <a:buNone/>
            </a:pPr>
            <a:r>
              <a:rPr lang="en-US" sz="2800" dirty="0">
                <a:latin typeface="Arial" panose="020B0604020202020204" pitchFamily="34" charset="0"/>
                <a:cs typeface="Arial" panose="020B0604020202020204" pitchFamily="34" charset="0"/>
              </a:rPr>
              <a:t>Casey will independently decode and read a list of 10 simple words in braille with at least 90% accuracy as measured by weekly progress monitoring and bi-monthly testing.  </a:t>
            </a:r>
            <a:endParaRPr lang="en-US" dirty="0"/>
          </a:p>
        </p:txBody>
      </p:sp>
      <p:sp>
        <p:nvSpPr>
          <p:cNvPr id="5" name="Slide Number Placeholder 4">
            <a:extLst>
              <a:ext uri="{FF2B5EF4-FFF2-40B4-BE49-F238E27FC236}">
                <a16:creationId xmlns:a16="http://schemas.microsoft.com/office/drawing/2014/main" id="{77819F7D-52C3-6CA4-273F-5F62F074321C}"/>
              </a:ext>
            </a:extLst>
          </p:cNvPr>
          <p:cNvSpPr>
            <a:spLocks noGrp="1"/>
          </p:cNvSpPr>
          <p:nvPr>
            <p:ph type="sldNum" sz="quarter" idx="10"/>
          </p:nvPr>
        </p:nvSpPr>
        <p:spPr/>
        <p:txBody>
          <a:bodyPr/>
          <a:lstStyle/>
          <a:p>
            <a:pPr algn="ctr"/>
            <a:fld id="{19B51A1E-902D-48AF-9020-955120F399B6}" type="slidenum">
              <a:rPr lang="en-US" smtClean="0"/>
              <a:pPr algn="ctr"/>
              <a:t>13</a:t>
            </a:fld>
            <a:endParaRPr lang="en-US" dirty="0"/>
          </a:p>
        </p:txBody>
      </p:sp>
    </p:spTree>
    <p:extLst>
      <p:ext uri="{BB962C8B-B14F-4D97-AF65-F5344CB8AC3E}">
        <p14:creationId xmlns:p14="http://schemas.microsoft.com/office/powerpoint/2010/main" val="100766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4F035-A84E-C603-942E-4778256E0BA0}"/>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Try AI to Write a Goal</a:t>
            </a:r>
            <a:br>
              <a:rPr lang="en-US" dirty="0"/>
            </a:br>
            <a:endParaRPr lang="en-US" dirty="0"/>
          </a:p>
        </p:txBody>
      </p:sp>
      <p:sp>
        <p:nvSpPr>
          <p:cNvPr id="5" name="Content Placeholder 4">
            <a:extLst>
              <a:ext uri="{FF2B5EF4-FFF2-40B4-BE49-F238E27FC236}">
                <a16:creationId xmlns:a16="http://schemas.microsoft.com/office/drawing/2014/main" id="{FA5E2967-EEB7-97E3-2E56-03BE47654FA4}"/>
              </a:ext>
            </a:extLst>
          </p:cNvPr>
          <p:cNvSpPr>
            <a:spLocks noGrp="1"/>
          </p:cNvSpPr>
          <p:nvPr>
            <p:ph sz="quarter" idx="13"/>
          </p:nvPr>
        </p:nvSpPr>
        <p:spPr>
          <a:xfrm>
            <a:off x="768096" y="1911096"/>
            <a:ext cx="4206240" cy="3959352"/>
          </a:xfrm>
        </p:spPr>
        <p:txBody>
          <a:bodyPr>
            <a:normAutofit/>
          </a:bodyPr>
          <a:lstStyle/>
          <a:p>
            <a:pPr marL="0" indent="0">
              <a:buNone/>
            </a:pPr>
            <a:r>
              <a:rPr lang="en-US" sz="2400" dirty="0">
                <a:latin typeface="Arial" panose="020B0604020202020204" pitchFamily="34" charset="0"/>
                <a:cs typeface="Arial" panose="020B0604020202020204" pitchFamily="34" charset="0"/>
              </a:rPr>
              <a:t>Think of a student on your caseload and try the AI resources to generate a goal.</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Might be interesting to try two or three different resources using the same student to compare.</a:t>
            </a:r>
          </a:p>
        </p:txBody>
      </p:sp>
      <p:sp>
        <p:nvSpPr>
          <p:cNvPr id="2" name="Slide Number Placeholder 1">
            <a:extLst>
              <a:ext uri="{FF2B5EF4-FFF2-40B4-BE49-F238E27FC236}">
                <a16:creationId xmlns:a16="http://schemas.microsoft.com/office/drawing/2014/main" id="{C9A187C4-2E9C-38FD-AFCE-B470CF80D6A3}"/>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14</a:t>
            </a:fld>
            <a:endParaRPr lang="en-US" dirty="0"/>
          </a:p>
        </p:txBody>
      </p:sp>
      <p:pic>
        <p:nvPicPr>
          <p:cNvPr id="5122" name="Picture 2" descr="Vision Services | Exceptional Student Services">
            <a:extLst>
              <a:ext uri="{FF2B5EF4-FFF2-40B4-BE49-F238E27FC236}">
                <a16:creationId xmlns:a16="http://schemas.microsoft.com/office/drawing/2014/main" id="{A694144F-20F8-8137-68E8-BA30A914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850" y="1911096"/>
            <a:ext cx="50387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0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8F86E-044B-A8DC-720C-DF4B111A9946}"/>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Goal Banks</a:t>
            </a:r>
            <a:br>
              <a:rPr lang="en-US" dirty="0"/>
            </a:br>
            <a:endParaRPr lang="en-US" dirty="0"/>
          </a:p>
        </p:txBody>
      </p:sp>
      <p:sp>
        <p:nvSpPr>
          <p:cNvPr id="5" name="Content Placeholder 4">
            <a:extLst>
              <a:ext uri="{FF2B5EF4-FFF2-40B4-BE49-F238E27FC236}">
                <a16:creationId xmlns:a16="http://schemas.microsoft.com/office/drawing/2014/main" id="{898D7F7C-453A-03E2-6B72-A471770463E2}"/>
              </a:ext>
            </a:extLst>
          </p:cNvPr>
          <p:cNvSpPr>
            <a:spLocks noGrp="1"/>
          </p:cNvSpPr>
          <p:nvPr>
            <p:ph sz="quarter" idx="13"/>
          </p:nvPr>
        </p:nvSpPr>
        <p:spPr>
          <a:xfrm>
            <a:off x="768096" y="1911096"/>
            <a:ext cx="10237361" cy="3959352"/>
          </a:xfrm>
        </p:spPr>
        <p:txBody>
          <a:bodyPr>
            <a:noAutofit/>
          </a:bodyPr>
          <a:lstStyle/>
          <a:p>
            <a:pPr marL="0" indent="0">
              <a:buNone/>
            </a:pPr>
            <a:r>
              <a:rPr lang="en-US" sz="2000" dirty="0">
                <a:latin typeface="Arial" panose="020B0604020202020204" pitchFamily="34" charset="0"/>
                <a:cs typeface="Arial" panose="020B0604020202020204" pitchFamily="34" charset="0"/>
              </a:rPr>
              <a:t>Teaching Visually Impaired - teachingvisuallyimpaired.com – breaks goals down by ECC categories. Need to set up a profile.</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Paths to Literacy – pathstoliteracy.org – list generated from a variety of teachers and school districts. Labeled by area of need.</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Perkins School for the Blind – perkins.org – “How to design IEP goals and objectives for kids with CVI” - template and examples of IEP goals for students with CVI</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Keep your own list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Others?</a:t>
            </a:r>
          </a:p>
        </p:txBody>
      </p:sp>
      <p:sp>
        <p:nvSpPr>
          <p:cNvPr id="2" name="Slide Number Placeholder 1">
            <a:extLst>
              <a:ext uri="{FF2B5EF4-FFF2-40B4-BE49-F238E27FC236}">
                <a16:creationId xmlns:a16="http://schemas.microsoft.com/office/drawing/2014/main" id="{CDF61901-DE0D-961B-382E-62251EE7BB92}"/>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15</a:t>
            </a:fld>
            <a:endParaRPr lang="en-US" dirty="0"/>
          </a:p>
        </p:txBody>
      </p:sp>
    </p:spTree>
    <p:extLst>
      <p:ext uri="{BB962C8B-B14F-4D97-AF65-F5344CB8AC3E}">
        <p14:creationId xmlns:p14="http://schemas.microsoft.com/office/powerpoint/2010/main" val="368417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F6AB2-083C-ABF7-63BB-1BCB86B2A19B}"/>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Data Collection</a:t>
            </a:r>
            <a:br>
              <a:rPr lang="en-US" dirty="0"/>
            </a:br>
            <a:endParaRPr lang="en-US" dirty="0"/>
          </a:p>
        </p:txBody>
      </p:sp>
      <p:sp>
        <p:nvSpPr>
          <p:cNvPr id="2" name="Slide Number Placeholder 1">
            <a:extLst>
              <a:ext uri="{FF2B5EF4-FFF2-40B4-BE49-F238E27FC236}">
                <a16:creationId xmlns:a16="http://schemas.microsoft.com/office/drawing/2014/main" id="{208B4E59-CB4F-04A3-A58D-1C710346E2F7}"/>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16</a:t>
            </a:fld>
            <a:endParaRPr lang="en-US" dirty="0"/>
          </a:p>
        </p:txBody>
      </p:sp>
      <p:sp>
        <p:nvSpPr>
          <p:cNvPr id="6" name="Content Placeholder 5">
            <a:extLst>
              <a:ext uri="{FF2B5EF4-FFF2-40B4-BE49-F238E27FC236}">
                <a16:creationId xmlns:a16="http://schemas.microsoft.com/office/drawing/2014/main" id="{3B27732F-1258-A7D5-4259-4A744E8CD214}"/>
              </a:ext>
            </a:extLst>
          </p:cNvPr>
          <p:cNvSpPr>
            <a:spLocks noGrp="1"/>
          </p:cNvSpPr>
          <p:nvPr>
            <p:ph sz="quarter" idx="12"/>
          </p:nvPr>
        </p:nvSpPr>
        <p:spPr>
          <a:xfrm>
            <a:off x="463296" y="1719072"/>
            <a:ext cx="10652760" cy="5051842"/>
          </a:xfrm>
        </p:spPr>
        <p:txBody>
          <a:bodyPr>
            <a:normAutofit/>
          </a:bodyPr>
          <a:lstStyle/>
          <a:p>
            <a:pPr marL="0" indent="0">
              <a:buNone/>
            </a:pPr>
            <a:r>
              <a:rPr lang="en-US" b="1" dirty="0">
                <a:latin typeface="Arial" panose="020B0604020202020204" pitchFamily="34" charset="0"/>
                <a:cs typeface="Arial" panose="020B0604020202020204" pitchFamily="34" charset="0"/>
              </a:rPr>
              <a:t>Caseload Information</a:t>
            </a:r>
          </a:p>
          <a:p>
            <a:pPr marL="749808" lvl="2" indent="0">
              <a:buNone/>
            </a:pPr>
            <a:r>
              <a:rPr lang="en-US" dirty="0">
                <a:latin typeface="Arial" panose="020B0604020202020204" pitchFamily="34" charset="0"/>
                <a:cs typeface="Arial" panose="020B0604020202020204" pitchFamily="34" charset="0"/>
              </a:rPr>
              <a:t>	Excel spreadsheet with each student on the left-hand side, dates across the top and 	months on tabs across the bottom for the ability to quickly access when each student was 	seen and for how long. Separate spreadsheet for each district. Hours recorded every day.</a:t>
            </a:r>
          </a:p>
          <a:p>
            <a:pPr marL="0" indent="0">
              <a:buNone/>
            </a:pPr>
            <a:r>
              <a:rPr lang="en-US" b="1" dirty="0">
                <a:latin typeface="Arial" panose="020B0604020202020204" pitchFamily="34" charset="0"/>
                <a:cs typeface="Arial" panose="020B0604020202020204" pitchFamily="34" charset="0"/>
              </a:rPr>
              <a:t>Individual Student Information</a:t>
            </a:r>
          </a:p>
          <a:p>
            <a:pPr marL="0" indent="0">
              <a:buNone/>
            </a:pPr>
            <a:r>
              <a:rPr lang="en-US" dirty="0">
                <a:latin typeface="Arial" panose="020B0604020202020204" pitchFamily="34" charset="0"/>
                <a:cs typeface="Arial" panose="020B0604020202020204" pitchFamily="34" charset="0"/>
              </a:rPr>
              <a:t>	Hard copy notebook or file on the computer containing:</a:t>
            </a:r>
          </a:p>
          <a:p>
            <a:pPr marL="384048" lvl="1" indent="0">
              <a:buNone/>
            </a:pPr>
            <a:r>
              <a:rPr lang="en-US" dirty="0">
                <a:latin typeface="Arial" panose="020B0604020202020204" pitchFamily="34" charset="0"/>
                <a:cs typeface="Arial" panose="020B0604020202020204" pitchFamily="34" charset="0"/>
              </a:rPr>
              <a:t>	- Basic information to include name, parents’ name and contact information, case manager, 	teacher(s) and related service providers contact information, ID number(s), schedule, room 	number(s), IEP date, re-eval date</a:t>
            </a:r>
          </a:p>
          <a:p>
            <a:pPr marL="384048" lvl="1" indent="0">
              <a:buNone/>
            </a:pPr>
            <a:r>
              <a:rPr lang="en-US" dirty="0">
                <a:latin typeface="Arial" panose="020B0604020202020204" pitchFamily="34" charset="0"/>
                <a:cs typeface="Arial" panose="020B0604020202020204" pitchFamily="34" charset="0"/>
              </a:rPr>
              <a:t>	- Full IEP or IEP-at-a-Glance</a:t>
            </a:r>
          </a:p>
          <a:p>
            <a:pPr marL="384048" lvl="1" indent="0">
              <a:buNone/>
            </a:pPr>
            <a:r>
              <a:rPr lang="en-US" dirty="0">
                <a:latin typeface="Arial" panose="020B0604020202020204" pitchFamily="34" charset="0"/>
                <a:cs typeface="Arial" panose="020B0604020202020204" pitchFamily="34" charset="0"/>
              </a:rPr>
              <a:t>	- Data sheet for each goal</a:t>
            </a:r>
          </a:p>
          <a:p>
            <a:pPr marL="384048" lvl="1" indent="0">
              <a:buNone/>
            </a:pPr>
            <a:r>
              <a:rPr lang="en-US" dirty="0">
                <a:latin typeface="Arial" panose="020B0604020202020204" pitchFamily="34" charset="0"/>
                <a:cs typeface="Arial" panose="020B0604020202020204" pitchFamily="34" charset="0"/>
              </a:rPr>
              <a:t>	- Contact log</a:t>
            </a:r>
          </a:p>
          <a:p>
            <a:pPr marL="384048" lvl="1" indent="0">
              <a:buNone/>
            </a:pPr>
            <a:r>
              <a:rPr lang="en-US" dirty="0">
                <a:latin typeface="Arial" panose="020B0604020202020204" pitchFamily="34" charset="0"/>
                <a:cs typeface="Arial" panose="020B0604020202020204" pitchFamily="34" charset="0"/>
              </a:rPr>
              <a:t>	- Student work</a:t>
            </a:r>
          </a:p>
          <a:p>
            <a:pPr marL="384048" lvl="1" indent="0">
              <a:buNone/>
            </a:pPr>
            <a:r>
              <a:rPr lang="en-US" dirty="0">
                <a:latin typeface="Arial" panose="020B0604020202020204" pitchFamily="34" charset="0"/>
                <a:cs typeface="Arial" panose="020B0604020202020204" pitchFamily="34" charset="0"/>
              </a:rPr>
              <a:t>Created at the beginning of the year as part of the start of the year routine. </a:t>
            </a:r>
          </a:p>
          <a:p>
            <a:pPr marL="384048" lvl="1" indent="0">
              <a:buNone/>
            </a:pPr>
            <a:endParaRPr lang="en-US" dirty="0"/>
          </a:p>
        </p:txBody>
      </p:sp>
    </p:spTree>
    <p:extLst>
      <p:ext uri="{BB962C8B-B14F-4D97-AF65-F5344CB8AC3E}">
        <p14:creationId xmlns:p14="http://schemas.microsoft.com/office/powerpoint/2010/main" val="232069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68F8B2E-B63B-9F83-B3E9-64ED807C5C1D}"/>
              </a:ext>
            </a:extLst>
          </p:cNvPr>
          <p:cNvPicPr>
            <a:picLocks noGrp="1" noChangeAspect="1"/>
          </p:cNvPicPr>
          <p:nvPr>
            <p:ph sz="quarter" idx="12"/>
          </p:nvPr>
        </p:nvPicPr>
        <p:blipFill>
          <a:blip r:embed="rId2"/>
          <a:stretch>
            <a:fillRect/>
          </a:stretch>
        </p:blipFill>
        <p:spPr>
          <a:xfrm>
            <a:off x="647170" y="525463"/>
            <a:ext cx="10440459" cy="6264275"/>
          </a:xfrm>
          <a:prstGeom prst="rect">
            <a:avLst/>
          </a:prstGeom>
          <a:noFill/>
        </p:spPr>
      </p:pic>
      <p:sp>
        <p:nvSpPr>
          <p:cNvPr id="4" name="Slide Number Placeholder 3" hidden="1">
            <a:extLst>
              <a:ext uri="{FF2B5EF4-FFF2-40B4-BE49-F238E27FC236}">
                <a16:creationId xmlns:a16="http://schemas.microsoft.com/office/drawing/2014/main" id="{426A46FC-A1EA-8078-6ECE-2B3A9C3756DF}"/>
              </a:ext>
            </a:extLst>
          </p:cNvPr>
          <p:cNvSpPr>
            <a:spLocks noGrp="1"/>
          </p:cNvSpPr>
          <p:nvPr>
            <p:ph type="sldNum" sz="quarter" idx="10"/>
          </p:nvPr>
        </p:nvSpPr>
        <p:spPr/>
        <p:txBody>
          <a:bodyPr/>
          <a:lstStyle/>
          <a:p>
            <a:pPr algn="ctr">
              <a:spcAft>
                <a:spcPts val="600"/>
              </a:spcAft>
            </a:pPr>
            <a:fld id="{19B51A1E-902D-48AF-9020-955120F399B6}" type="slidenum">
              <a:rPr lang="en-US" smtClean="0"/>
              <a:pPr algn="ctr">
                <a:spcAft>
                  <a:spcPts val="600"/>
                </a:spcAft>
              </a:pPr>
              <a:t>17</a:t>
            </a:fld>
            <a:endParaRPr lang="en-US"/>
          </a:p>
        </p:txBody>
      </p:sp>
    </p:spTree>
    <p:extLst>
      <p:ext uri="{BB962C8B-B14F-4D97-AF65-F5344CB8AC3E}">
        <p14:creationId xmlns:p14="http://schemas.microsoft.com/office/powerpoint/2010/main" val="424696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39B0FC-E087-5DBF-F3D0-33DAE0945B2C}"/>
              </a:ext>
            </a:extLst>
          </p:cNvPr>
          <p:cNvPicPr>
            <a:picLocks noChangeAspect="1"/>
          </p:cNvPicPr>
          <p:nvPr/>
        </p:nvPicPr>
        <p:blipFill>
          <a:blip r:embed="rId2"/>
          <a:stretch>
            <a:fillRect/>
          </a:stretch>
        </p:blipFill>
        <p:spPr>
          <a:xfrm>
            <a:off x="3432164" y="525463"/>
            <a:ext cx="4870472" cy="6264275"/>
          </a:xfrm>
          <a:prstGeom prst="rect">
            <a:avLst/>
          </a:prstGeom>
          <a:noFill/>
        </p:spPr>
      </p:pic>
      <p:sp>
        <p:nvSpPr>
          <p:cNvPr id="4" name="Slide Number Placeholder 3" hidden="1">
            <a:extLst>
              <a:ext uri="{FF2B5EF4-FFF2-40B4-BE49-F238E27FC236}">
                <a16:creationId xmlns:a16="http://schemas.microsoft.com/office/drawing/2014/main" id="{7AC88B89-3DCF-9D89-5450-5D423D7BD4F4}"/>
              </a:ext>
            </a:extLst>
          </p:cNvPr>
          <p:cNvSpPr>
            <a:spLocks noGrp="1"/>
          </p:cNvSpPr>
          <p:nvPr>
            <p:ph type="sldNum" sz="quarter" idx="10"/>
          </p:nvPr>
        </p:nvSpPr>
        <p:spPr/>
        <p:txBody>
          <a:bodyPr/>
          <a:lstStyle/>
          <a:p>
            <a:pPr algn="ctr">
              <a:spcAft>
                <a:spcPts val="600"/>
              </a:spcAft>
            </a:pPr>
            <a:fld id="{19B51A1E-902D-48AF-9020-955120F399B6}" type="slidenum">
              <a:rPr lang="en-US" smtClean="0"/>
              <a:pPr algn="ctr">
                <a:spcAft>
                  <a:spcPts val="600"/>
                </a:spcAft>
              </a:pPr>
              <a:t>18</a:t>
            </a:fld>
            <a:endParaRPr lang="en-US"/>
          </a:p>
        </p:txBody>
      </p:sp>
    </p:spTree>
    <p:extLst>
      <p:ext uri="{BB962C8B-B14F-4D97-AF65-F5344CB8AC3E}">
        <p14:creationId xmlns:p14="http://schemas.microsoft.com/office/powerpoint/2010/main" val="112818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BACBCD-C0E7-19EA-3E75-A639B9ACA540}"/>
              </a:ext>
            </a:extLst>
          </p:cNvPr>
          <p:cNvPicPr>
            <a:picLocks noChangeAspect="1"/>
          </p:cNvPicPr>
          <p:nvPr/>
        </p:nvPicPr>
        <p:blipFill>
          <a:blip r:embed="rId2"/>
          <a:stretch>
            <a:fillRect/>
          </a:stretch>
        </p:blipFill>
        <p:spPr>
          <a:xfrm>
            <a:off x="3549618" y="525463"/>
            <a:ext cx="4635564" cy="6264275"/>
          </a:xfrm>
          <a:prstGeom prst="rect">
            <a:avLst/>
          </a:prstGeom>
          <a:noFill/>
        </p:spPr>
      </p:pic>
      <p:sp>
        <p:nvSpPr>
          <p:cNvPr id="4" name="Slide Number Placeholder 3" hidden="1">
            <a:extLst>
              <a:ext uri="{FF2B5EF4-FFF2-40B4-BE49-F238E27FC236}">
                <a16:creationId xmlns:a16="http://schemas.microsoft.com/office/drawing/2014/main" id="{E5996099-8D17-C2B9-95F7-4B931C6CAE61}"/>
              </a:ext>
            </a:extLst>
          </p:cNvPr>
          <p:cNvSpPr>
            <a:spLocks noGrp="1"/>
          </p:cNvSpPr>
          <p:nvPr>
            <p:ph type="sldNum" sz="quarter" idx="10"/>
          </p:nvPr>
        </p:nvSpPr>
        <p:spPr/>
        <p:txBody>
          <a:bodyPr/>
          <a:lstStyle/>
          <a:p>
            <a:pPr algn="ctr">
              <a:spcAft>
                <a:spcPts val="600"/>
              </a:spcAft>
            </a:pPr>
            <a:fld id="{19B51A1E-902D-48AF-9020-955120F399B6}" type="slidenum">
              <a:rPr lang="en-US" smtClean="0"/>
              <a:pPr algn="ctr">
                <a:spcAft>
                  <a:spcPts val="600"/>
                </a:spcAft>
              </a:pPr>
              <a:t>19</a:t>
            </a:fld>
            <a:endParaRPr lang="en-US"/>
          </a:p>
        </p:txBody>
      </p:sp>
    </p:spTree>
    <p:extLst>
      <p:ext uri="{BB962C8B-B14F-4D97-AF65-F5344CB8AC3E}">
        <p14:creationId xmlns:p14="http://schemas.microsoft.com/office/powerpoint/2010/main" val="177605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5764A-06BF-17D4-EE6D-670F5F3FC09A}"/>
              </a:ext>
            </a:extLst>
          </p:cNvPr>
          <p:cNvSpPr>
            <a:spLocks noGrp="1"/>
          </p:cNvSpPr>
          <p:nvPr>
            <p:ph type="title"/>
          </p:nvPr>
        </p:nvSpPr>
        <p:spPr>
          <a:xfrm>
            <a:off x="768096" y="996696"/>
            <a:ext cx="10652760" cy="914400"/>
          </a:xfrm>
        </p:spPr>
        <p:txBody>
          <a:bodyPr/>
          <a:lstStyle/>
          <a:p>
            <a:r>
              <a:rPr lang="en-US" sz="4800" dirty="0">
                <a:latin typeface="Arial" panose="020B0604020202020204" pitchFamily="34" charset="0"/>
                <a:cs typeface="Arial" panose="020B0604020202020204" pitchFamily="34" charset="0"/>
              </a:rPr>
              <a:t>Agenda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9B3696-52AB-4FB9-4BF7-D8F7C8A7567E}"/>
              </a:ext>
            </a:extLst>
          </p:cNvPr>
          <p:cNvSpPr>
            <a:spLocks noGrp="1"/>
          </p:cNvSpPr>
          <p:nvPr>
            <p:ph sz="quarter" idx="12"/>
          </p:nvPr>
        </p:nvSpPr>
        <p:spPr>
          <a:xfrm>
            <a:off x="3712029" y="1962475"/>
            <a:ext cx="7053942" cy="4275039"/>
          </a:xfrm>
        </p:spPr>
        <p:txBody>
          <a:bodyPr>
            <a:normAutofit fontScale="77500" lnSpcReduction="20000"/>
          </a:bodyPr>
          <a:lstStyle/>
          <a:p>
            <a:r>
              <a:rPr lang="en-US" sz="4000" dirty="0">
                <a:latin typeface="Arial" panose="020B0604020202020204" pitchFamily="34" charset="0"/>
                <a:cs typeface="Arial" panose="020B0604020202020204" pitchFamily="34" charset="0"/>
              </a:rPr>
              <a:t>IEP true/false</a:t>
            </a:r>
          </a:p>
          <a:p>
            <a:r>
              <a:rPr lang="en-US" sz="4000" dirty="0">
                <a:latin typeface="Arial" panose="020B0604020202020204" pitchFamily="34" charset="0"/>
                <a:cs typeface="Arial" panose="020B0604020202020204" pitchFamily="34" charset="0"/>
              </a:rPr>
              <a:t>Current topics in special ed IEPs</a:t>
            </a:r>
          </a:p>
          <a:p>
            <a:r>
              <a:rPr lang="en-US" sz="4000" dirty="0">
                <a:latin typeface="Arial" panose="020B0604020202020204" pitchFamily="34" charset="0"/>
                <a:cs typeface="Arial" panose="020B0604020202020204" pitchFamily="34" charset="0"/>
              </a:rPr>
              <a:t>Writing goals</a:t>
            </a:r>
          </a:p>
          <a:p>
            <a:pPr lvl="1">
              <a:buFontTx/>
              <a:buChar char="-"/>
            </a:pPr>
            <a:r>
              <a:rPr lang="en-US" sz="4000" dirty="0">
                <a:latin typeface="Arial" panose="020B0604020202020204" pitchFamily="34" charset="0"/>
                <a:cs typeface="Arial" panose="020B0604020202020204" pitchFamily="34" charset="0"/>
              </a:rPr>
              <a:t>Using AI to write goals</a:t>
            </a:r>
          </a:p>
          <a:p>
            <a:pPr lvl="1">
              <a:buFontTx/>
              <a:buChar char="-"/>
            </a:pPr>
            <a:r>
              <a:rPr lang="en-US" sz="4000" dirty="0">
                <a:latin typeface="Arial" panose="020B0604020202020204" pitchFamily="34" charset="0"/>
                <a:cs typeface="Arial" panose="020B0604020202020204" pitchFamily="34" charset="0"/>
              </a:rPr>
              <a:t>Vision-related goal bank</a:t>
            </a:r>
          </a:p>
          <a:p>
            <a:r>
              <a:rPr lang="en-US" sz="4000" dirty="0">
                <a:latin typeface="Arial" panose="020B0604020202020204" pitchFamily="34" charset="0"/>
                <a:cs typeface="Arial" panose="020B0604020202020204" pitchFamily="34" charset="0"/>
              </a:rPr>
              <a:t>Data collection ideas</a:t>
            </a:r>
          </a:p>
          <a:p>
            <a:r>
              <a:rPr lang="en-US" sz="4000" dirty="0">
                <a:latin typeface="Arial" panose="020B0604020202020204" pitchFamily="34" charset="0"/>
                <a:cs typeface="Arial" panose="020B0604020202020204" pitchFamily="34" charset="0"/>
              </a:rPr>
              <a:t>Progress report writing</a:t>
            </a:r>
          </a:p>
          <a:p>
            <a:r>
              <a:rPr lang="en-US" sz="4000" dirty="0">
                <a:latin typeface="Arial" panose="020B0604020202020204" pitchFamily="34" charset="0"/>
                <a:cs typeface="Arial" panose="020B0604020202020204" pitchFamily="34" charset="0"/>
              </a:rPr>
              <a:t>Summary</a:t>
            </a:r>
          </a:p>
        </p:txBody>
      </p:sp>
      <p:sp>
        <p:nvSpPr>
          <p:cNvPr id="2" name="Slide Number Placeholder 1">
            <a:extLst>
              <a:ext uri="{FF2B5EF4-FFF2-40B4-BE49-F238E27FC236}">
                <a16:creationId xmlns:a16="http://schemas.microsoft.com/office/drawing/2014/main" id="{D3ADF6CA-8CF2-F784-C54C-19B53962377A}"/>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165957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E4CBB-68DC-1260-2612-53218D5CD77F}"/>
              </a:ext>
            </a:extLst>
          </p:cNvPr>
          <p:cNvSpPr>
            <a:spLocks noGrp="1"/>
          </p:cNvSpPr>
          <p:nvPr>
            <p:ph type="sldNum" sz="quarter" idx="10"/>
          </p:nvPr>
        </p:nvSpPr>
        <p:spPr/>
        <p:txBody>
          <a:bodyPr/>
          <a:lstStyle/>
          <a:p>
            <a:pPr algn="ctr"/>
            <a:fld id="{19B51A1E-902D-48AF-9020-955120F399B6}" type="slidenum">
              <a:rPr lang="en-US" smtClean="0"/>
              <a:pPr algn="ctr"/>
              <a:t>20</a:t>
            </a:fld>
            <a:endParaRPr lang="en-US" dirty="0"/>
          </a:p>
        </p:txBody>
      </p:sp>
      <p:pic>
        <p:nvPicPr>
          <p:cNvPr id="8" name="Picture 7">
            <a:extLst>
              <a:ext uri="{FF2B5EF4-FFF2-40B4-BE49-F238E27FC236}">
                <a16:creationId xmlns:a16="http://schemas.microsoft.com/office/drawing/2014/main" id="{9F93B98C-3BD1-A6B3-D386-9D082E30AA9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741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B963-0C06-5347-5265-1B51E1D7DE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E40431-3F72-2CE7-03A6-6F97773CCA7F}"/>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Beginning of the Year</a:t>
            </a:r>
            <a:br>
              <a:rPr lang="en-US" dirty="0"/>
            </a:br>
            <a:endParaRPr lang="en-US" dirty="0"/>
          </a:p>
        </p:txBody>
      </p:sp>
      <p:sp>
        <p:nvSpPr>
          <p:cNvPr id="2" name="Slide Number Placeholder 1">
            <a:extLst>
              <a:ext uri="{FF2B5EF4-FFF2-40B4-BE49-F238E27FC236}">
                <a16:creationId xmlns:a16="http://schemas.microsoft.com/office/drawing/2014/main" id="{05A287AE-3E8B-53A0-9828-668BA0E76CD7}"/>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21</a:t>
            </a:fld>
            <a:endParaRPr lang="en-US" dirty="0"/>
          </a:p>
        </p:txBody>
      </p:sp>
      <p:sp>
        <p:nvSpPr>
          <p:cNvPr id="6" name="Content Placeholder 5">
            <a:extLst>
              <a:ext uri="{FF2B5EF4-FFF2-40B4-BE49-F238E27FC236}">
                <a16:creationId xmlns:a16="http://schemas.microsoft.com/office/drawing/2014/main" id="{92B1835E-5C90-E30B-1263-98D52D44F7EA}"/>
              </a:ext>
            </a:extLst>
          </p:cNvPr>
          <p:cNvSpPr>
            <a:spLocks noGrp="1"/>
          </p:cNvSpPr>
          <p:nvPr>
            <p:ph sz="quarter" idx="12"/>
          </p:nvPr>
        </p:nvSpPr>
        <p:spPr>
          <a:xfrm>
            <a:off x="289367" y="1719072"/>
            <a:ext cx="11131489" cy="5051842"/>
          </a:xfrm>
        </p:spPr>
        <p:txBody>
          <a:bodyPr>
            <a:normAutofit/>
          </a:bodyPr>
          <a:lstStyle/>
          <a:p>
            <a:pPr marL="726948" lvl="1" indent="-342900">
              <a:buAutoNum type="arabicPeriod"/>
            </a:pPr>
            <a:r>
              <a:rPr lang="en-US" dirty="0">
                <a:latin typeface="Arial" panose="020B0604020202020204" pitchFamily="34" charset="0"/>
                <a:cs typeface="Arial" panose="020B0604020202020204" pitchFamily="34" charset="0"/>
              </a:rPr>
              <a:t>Get caseload from special education director at each district or at each school. Replicate list from the previous year and ask about changes. Things can change over the summer.</a:t>
            </a:r>
          </a:p>
          <a:p>
            <a:pPr marL="726948" lvl="1" indent="-342900">
              <a:buAutoNum type="arabicPeriod"/>
            </a:pPr>
            <a:r>
              <a:rPr lang="en-US" dirty="0">
                <a:latin typeface="Arial" panose="020B0604020202020204" pitchFamily="34" charset="0"/>
                <a:cs typeface="Arial" panose="020B0604020202020204" pitchFamily="34" charset="0"/>
              </a:rPr>
              <a:t>Read IEPs and check to see if anyone needs orientation to new classroom prior to the start of school. Schedule orientation if needed.</a:t>
            </a:r>
          </a:p>
          <a:p>
            <a:pPr marL="726948" lvl="1" indent="-342900">
              <a:buAutoNum type="arabicPeriod"/>
            </a:pPr>
            <a:r>
              <a:rPr lang="en-US" dirty="0">
                <a:latin typeface="Arial" panose="020B0604020202020204" pitchFamily="34" charset="0"/>
                <a:cs typeface="Arial" panose="020B0604020202020204" pitchFamily="34" charset="0"/>
              </a:rPr>
              <a:t>Make a list of IEP dates and eligibility dates.</a:t>
            </a:r>
          </a:p>
          <a:p>
            <a:pPr marL="726948" lvl="1" indent="-342900">
              <a:buAutoNum type="arabicPeriod"/>
            </a:pPr>
            <a:r>
              <a:rPr lang="en-US" dirty="0">
                <a:latin typeface="Arial" panose="020B0604020202020204" pitchFamily="34" charset="0"/>
                <a:cs typeface="Arial" panose="020B0604020202020204" pitchFamily="34" charset="0"/>
              </a:rPr>
              <a:t>Make data notebooks for each student. Make Excel spreadsheet for each district.</a:t>
            </a:r>
          </a:p>
          <a:p>
            <a:pPr marL="726948" lvl="1" indent="-342900">
              <a:buAutoNum type="arabicPeriod"/>
            </a:pPr>
            <a:r>
              <a:rPr lang="en-US" dirty="0">
                <a:latin typeface="Arial" panose="020B0604020202020204" pitchFamily="34" charset="0"/>
                <a:cs typeface="Arial" panose="020B0604020202020204" pitchFamily="34" charset="0"/>
              </a:rPr>
              <a:t>Email the principal at each school to make introduction and ask for the names of case manager for each student,</a:t>
            </a:r>
          </a:p>
          <a:p>
            <a:pPr marL="726948" lvl="1" indent="-342900">
              <a:buAutoNum type="arabicPeriod"/>
            </a:pPr>
            <a:r>
              <a:rPr lang="en-US" dirty="0">
                <a:latin typeface="Arial" panose="020B0604020202020204" pitchFamily="34" charset="0"/>
                <a:cs typeface="Arial" panose="020B0604020202020204" pitchFamily="34" charset="0"/>
              </a:rPr>
              <a:t>Email IEP team to make introduction. Offer to meet and/or provide summaries/student fact sheets.</a:t>
            </a:r>
          </a:p>
          <a:p>
            <a:pPr marL="726948" lvl="1" indent="-342900">
              <a:buAutoNum type="arabicPeriod"/>
            </a:pPr>
            <a:r>
              <a:rPr lang="en-US" dirty="0">
                <a:latin typeface="Arial" panose="020B0604020202020204" pitchFamily="34" charset="0"/>
                <a:cs typeface="Arial" panose="020B0604020202020204" pitchFamily="34" charset="0"/>
              </a:rPr>
              <a:t>Email parents.</a:t>
            </a:r>
          </a:p>
          <a:p>
            <a:pPr marL="726948" lvl="1" indent="-342900">
              <a:buAutoNum type="arabicPeriod"/>
            </a:pPr>
            <a:r>
              <a:rPr lang="en-US" dirty="0">
                <a:latin typeface="Arial" panose="020B0604020202020204" pitchFamily="34" charset="0"/>
                <a:cs typeface="Arial" panose="020B0604020202020204" pitchFamily="34" charset="0"/>
              </a:rPr>
              <a:t>Start creating schedule.</a:t>
            </a:r>
          </a:p>
          <a:p>
            <a:pPr marL="726948" lvl="1" indent="-342900">
              <a:buAutoNum type="arabicPeriod"/>
            </a:pPr>
            <a:r>
              <a:rPr lang="en-US" dirty="0">
                <a:latin typeface="Arial" panose="020B0604020202020204" pitchFamily="34" charset="0"/>
                <a:cs typeface="Arial" panose="020B0604020202020204" pitchFamily="34" charset="0"/>
              </a:rPr>
              <a:t>Locate and/or order equipment.</a:t>
            </a:r>
          </a:p>
          <a:p>
            <a:pPr marL="726948" lvl="1" indent="-342900">
              <a:buAutoNum type="arabicPeriod"/>
            </a:pPr>
            <a:r>
              <a:rPr lang="en-US" dirty="0">
                <a:latin typeface="Arial" panose="020B0604020202020204" pitchFamily="34" charset="0"/>
                <a:cs typeface="Arial" panose="020B0604020202020204" pitchFamily="34" charset="0"/>
              </a:rPr>
              <a:t> Prepare materials related to student goals.</a:t>
            </a:r>
          </a:p>
          <a:p>
            <a:pPr marL="726948" lvl="1" indent="-342900">
              <a:buAutoNum type="arabicPeriod"/>
            </a:pPr>
            <a:endParaRPr lang="en-US" dirty="0"/>
          </a:p>
          <a:p>
            <a:pPr marL="726948" lvl="1" indent="-342900">
              <a:buAutoNum type="arabicPeriod"/>
            </a:pPr>
            <a:endParaRPr lang="en-US" dirty="0"/>
          </a:p>
          <a:p>
            <a:pPr marL="726948" lvl="1" indent="-342900">
              <a:buAutoNum type="arabicPeriod"/>
            </a:pPr>
            <a:endParaRPr lang="en-US" dirty="0"/>
          </a:p>
        </p:txBody>
      </p:sp>
    </p:spTree>
    <p:extLst>
      <p:ext uri="{BB962C8B-B14F-4D97-AF65-F5344CB8AC3E}">
        <p14:creationId xmlns:p14="http://schemas.microsoft.com/office/powerpoint/2010/main" val="281652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64BB4-E786-4620-FD91-9376C33328C3}"/>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Progress reports</a:t>
            </a:r>
            <a:br>
              <a:rPr lang="en-US" dirty="0"/>
            </a:br>
            <a:endParaRPr lang="en-US" dirty="0"/>
          </a:p>
        </p:txBody>
      </p:sp>
      <p:sp>
        <p:nvSpPr>
          <p:cNvPr id="5" name="Content Placeholder 4">
            <a:extLst>
              <a:ext uri="{FF2B5EF4-FFF2-40B4-BE49-F238E27FC236}">
                <a16:creationId xmlns:a16="http://schemas.microsoft.com/office/drawing/2014/main" id="{2FFFCE5C-9273-B0B4-FE51-4777F8F48EA0}"/>
              </a:ext>
            </a:extLst>
          </p:cNvPr>
          <p:cNvSpPr>
            <a:spLocks noGrp="1"/>
          </p:cNvSpPr>
          <p:nvPr>
            <p:ph sz="quarter" idx="13"/>
          </p:nvPr>
        </p:nvSpPr>
        <p:spPr>
          <a:xfrm>
            <a:off x="768096" y="1911096"/>
            <a:ext cx="10139390" cy="3959352"/>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Simply restate the goal and fill in the numbers.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Goal: Lisa will independently use at least 3 different short cut keys per quarter to navigate documents without a mouse on 4 out of 5 observations per grading period.</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Progress report: Lisa used the Windows Key + Plus (magnifier), Windows Key + Minus (Zoom Out), and the Windows Key + ESC to exit on 3 out of 5 observations this grading period.</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50723FF-C6F9-5963-84DC-8B0FD296770E}"/>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22</a:t>
            </a:fld>
            <a:endParaRPr lang="en-US" dirty="0"/>
          </a:p>
        </p:txBody>
      </p:sp>
    </p:spTree>
    <p:extLst>
      <p:ext uri="{BB962C8B-B14F-4D97-AF65-F5344CB8AC3E}">
        <p14:creationId xmlns:p14="http://schemas.microsoft.com/office/powerpoint/2010/main" val="366204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FFEA-637F-4F5D-EE9C-AAAB4F57D2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FBC932-AA15-6EA0-6F59-867FA6E3D805}"/>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Summary</a:t>
            </a:r>
            <a:br>
              <a:rPr lang="en-US" dirty="0"/>
            </a:br>
            <a:endParaRPr lang="en-US" dirty="0"/>
          </a:p>
        </p:txBody>
      </p:sp>
      <p:sp>
        <p:nvSpPr>
          <p:cNvPr id="5" name="Content Placeholder 4">
            <a:extLst>
              <a:ext uri="{FF2B5EF4-FFF2-40B4-BE49-F238E27FC236}">
                <a16:creationId xmlns:a16="http://schemas.microsoft.com/office/drawing/2014/main" id="{F0A96C8D-DA9F-A7EA-15A4-35D2D7FB292D}"/>
              </a:ext>
            </a:extLst>
          </p:cNvPr>
          <p:cNvSpPr>
            <a:spLocks noGrp="1"/>
          </p:cNvSpPr>
          <p:nvPr>
            <p:ph sz="quarter" idx="13"/>
          </p:nvPr>
        </p:nvSpPr>
        <p:spPr>
          <a:xfrm>
            <a:off x="687073" y="1771737"/>
            <a:ext cx="10139390" cy="4629063"/>
          </a:xfrm>
        </p:spPr>
        <p:txBody>
          <a:bodyPr>
            <a:normAutofit fontScale="70000" lnSpcReduction="20000"/>
          </a:bodyPr>
          <a:lstStyle/>
          <a:p>
            <a:r>
              <a:rPr lang="en-US" sz="4000" dirty="0">
                <a:latin typeface="Arial" panose="020B0604020202020204" pitchFamily="34" charset="0"/>
                <a:cs typeface="Arial" panose="020B0604020202020204" pitchFamily="34" charset="0"/>
              </a:rPr>
              <a:t>Data should shape the goals. Make sure data is accurate and up-to-date. FVAs at least every three years.</a:t>
            </a:r>
          </a:p>
          <a:p>
            <a:r>
              <a:rPr lang="en-US" sz="4000" dirty="0">
                <a:latin typeface="Arial" panose="020B0604020202020204" pitchFamily="34" charset="0"/>
                <a:cs typeface="Arial" panose="020B0604020202020204" pitchFamily="34" charset="0"/>
              </a:rPr>
              <a:t>There are many sources for goal ideas. Customize them to reflect student’s specific needs.</a:t>
            </a:r>
          </a:p>
          <a:p>
            <a:r>
              <a:rPr lang="en-US" sz="4000" dirty="0">
                <a:latin typeface="Arial" panose="020B0604020202020204" pitchFamily="34" charset="0"/>
                <a:cs typeface="Arial" panose="020B0604020202020204" pitchFamily="34" charset="0"/>
              </a:rPr>
              <a:t>Keep a digital or paper notebook for each student to reflect all that you’re doing.</a:t>
            </a:r>
          </a:p>
          <a:p>
            <a:r>
              <a:rPr lang="en-US" sz="4000" dirty="0">
                <a:latin typeface="Arial" panose="020B0604020202020204" pitchFamily="34" charset="0"/>
                <a:cs typeface="Arial" panose="020B0604020202020204" pitchFamily="34" charset="0"/>
              </a:rPr>
              <a:t>Data collection and progress report writing should be fast and easy.</a:t>
            </a:r>
          </a:p>
          <a:p>
            <a:r>
              <a:rPr lang="en-US" sz="4000" dirty="0">
                <a:latin typeface="Arial" panose="020B0604020202020204" pitchFamily="34" charset="0"/>
                <a:cs typeface="Arial" panose="020B0604020202020204" pitchFamily="34" charset="0"/>
              </a:rPr>
              <a:t>Share things that work for you. We’re a small community that can do a lot to support each other!</a:t>
            </a:r>
          </a:p>
          <a:p>
            <a:endParaRPr lang="en-US" dirty="0"/>
          </a:p>
        </p:txBody>
      </p:sp>
      <p:sp>
        <p:nvSpPr>
          <p:cNvPr id="2" name="Slide Number Placeholder 1">
            <a:extLst>
              <a:ext uri="{FF2B5EF4-FFF2-40B4-BE49-F238E27FC236}">
                <a16:creationId xmlns:a16="http://schemas.microsoft.com/office/drawing/2014/main" id="{6B2FFB2B-3835-A021-3590-738122894712}"/>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23</a:t>
            </a:fld>
            <a:endParaRPr lang="en-US" dirty="0"/>
          </a:p>
        </p:txBody>
      </p:sp>
    </p:spTree>
    <p:extLst>
      <p:ext uri="{BB962C8B-B14F-4D97-AF65-F5344CB8AC3E}">
        <p14:creationId xmlns:p14="http://schemas.microsoft.com/office/powerpoint/2010/main" val="298054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531FC-30B1-5F17-6B06-9AE6CF5584A4}"/>
              </a:ext>
            </a:extLst>
          </p:cNvPr>
          <p:cNvSpPr>
            <a:spLocks noGrp="1"/>
          </p:cNvSpPr>
          <p:nvPr>
            <p:ph type="title"/>
          </p:nvPr>
        </p:nvSpPr>
        <p:spPr>
          <a:xfrm>
            <a:off x="2562171" y="2327148"/>
            <a:ext cx="8668512" cy="2432304"/>
          </a:xfrm>
        </p:spPr>
        <p:txBody>
          <a:bodyPr/>
          <a:lstStyle/>
          <a:p>
            <a:r>
              <a:rPr lang="en-US" dirty="0">
                <a:latin typeface="Arial" panose="020B0604020202020204" pitchFamily="34" charset="0"/>
                <a:cs typeface="Arial" panose="020B0604020202020204" pitchFamily="34" charset="0"/>
              </a:rPr>
              <a:t>       Thank you</a:t>
            </a:r>
            <a:br>
              <a:rPr lang="en-US" dirty="0"/>
            </a:br>
            <a:endParaRPr lang="en-US" dirty="0"/>
          </a:p>
        </p:txBody>
      </p:sp>
      <p:sp>
        <p:nvSpPr>
          <p:cNvPr id="2" name="Text Placeholder 1">
            <a:extLst>
              <a:ext uri="{FF2B5EF4-FFF2-40B4-BE49-F238E27FC236}">
                <a16:creationId xmlns:a16="http://schemas.microsoft.com/office/drawing/2014/main" id="{CE3B3CC7-49C3-34B4-FBDB-34C97767B918}"/>
              </a:ext>
            </a:extLst>
          </p:cNvPr>
          <p:cNvSpPr>
            <a:spLocks noGrp="1"/>
          </p:cNvSpPr>
          <p:nvPr>
            <p:ph type="body" sz="quarter" idx="10"/>
          </p:nvPr>
        </p:nvSpPr>
        <p:spPr>
          <a:xfrm>
            <a:off x="6099048" y="3429000"/>
            <a:ext cx="5340096" cy="2660904"/>
          </a:xfrm>
        </p:spPr>
        <p:txBody>
          <a:bodyPr/>
          <a:lstStyle/>
          <a:p>
            <a:r>
              <a:rPr lang="en-US" dirty="0">
                <a:latin typeface="Arial" panose="020B0604020202020204" pitchFamily="34" charset="0"/>
                <a:cs typeface="Arial" panose="020B0604020202020204" pitchFamily="34" charset="0"/>
              </a:rPr>
              <a:t>Becky Peek, M.Ed.</a:t>
            </a:r>
          </a:p>
          <a:p>
            <a:r>
              <a:rPr lang="en-US" dirty="0">
                <a:latin typeface="Arial" panose="020B0604020202020204" pitchFamily="34" charset="0"/>
                <a:cs typeface="Arial" panose="020B0604020202020204" pitchFamily="34" charset="0"/>
              </a:rPr>
              <a:t>rpeek@mobility-etc.com</a:t>
            </a:r>
          </a:p>
          <a:p>
            <a:endParaRPr lang="en-US" dirty="0"/>
          </a:p>
        </p:txBody>
      </p:sp>
    </p:spTree>
    <p:extLst>
      <p:ext uri="{BB962C8B-B14F-4D97-AF65-F5344CB8AC3E}">
        <p14:creationId xmlns:p14="http://schemas.microsoft.com/office/powerpoint/2010/main" val="423568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B338E8-1DBC-0FE2-455A-82806A977572}"/>
              </a:ext>
            </a:extLst>
          </p:cNvPr>
          <p:cNvSpPr>
            <a:spLocks noGrp="1"/>
          </p:cNvSpPr>
          <p:nvPr>
            <p:ph type="title"/>
          </p:nvPr>
        </p:nvSpPr>
        <p:spPr>
          <a:xfrm>
            <a:off x="4892040" y="996696"/>
            <a:ext cx="6528816" cy="600456"/>
          </a:xfrm>
        </p:spPr>
        <p:txBody>
          <a:bodyPr/>
          <a:lstStyle/>
          <a:p>
            <a:r>
              <a:rPr lang="en-US" dirty="0">
                <a:latin typeface="Arial" panose="020B0604020202020204" pitchFamily="34" charset="0"/>
                <a:cs typeface="Arial" panose="020B0604020202020204" pitchFamily="34" charset="0"/>
              </a:rPr>
              <a:t>IEP True or False</a:t>
            </a:r>
            <a:br>
              <a:rPr lang="en-US" dirty="0"/>
            </a:br>
            <a:endParaRPr lang="en-US" dirty="0"/>
          </a:p>
        </p:txBody>
      </p:sp>
      <p:sp>
        <p:nvSpPr>
          <p:cNvPr id="4" name="Content Placeholder 3">
            <a:extLst>
              <a:ext uri="{FF2B5EF4-FFF2-40B4-BE49-F238E27FC236}">
                <a16:creationId xmlns:a16="http://schemas.microsoft.com/office/drawing/2014/main" id="{8D520FC2-50B3-A72C-35FF-E2289F7FF82B}"/>
              </a:ext>
            </a:extLst>
          </p:cNvPr>
          <p:cNvSpPr>
            <a:spLocks noGrp="1"/>
          </p:cNvSpPr>
          <p:nvPr>
            <p:ph sz="quarter" idx="12"/>
          </p:nvPr>
        </p:nvSpPr>
        <p:spPr>
          <a:xfrm>
            <a:off x="4085863" y="1769686"/>
            <a:ext cx="7334993" cy="4631114"/>
          </a:xfrm>
        </p:spPr>
        <p:txBody>
          <a:bodyPr>
            <a:normAutofit fontScale="85000" lnSpcReduction="10000"/>
          </a:bodyPr>
          <a:lstStyle/>
          <a:p>
            <a:r>
              <a:rPr lang="en-US" dirty="0">
                <a:latin typeface="Arial" panose="020B0604020202020204" pitchFamily="34" charset="0"/>
                <a:cs typeface="Arial" panose="020B0604020202020204" pitchFamily="34" charset="0"/>
              </a:rPr>
              <a:t>1.The Expanded Core Curriculum (ECC) assessment is legally required for students with vision impairment in VA.</a:t>
            </a:r>
          </a:p>
          <a:p>
            <a:r>
              <a:rPr lang="en-US" dirty="0">
                <a:latin typeface="Arial" panose="020B0604020202020204" pitchFamily="34" charset="0"/>
                <a:cs typeface="Arial" panose="020B0604020202020204" pitchFamily="34" charset="0"/>
              </a:rPr>
              <a:t>2. A Functional Vision Assessment needs to be completed as part of every re-evaluation.</a:t>
            </a:r>
          </a:p>
          <a:p>
            <a:r>
              <a:rPr lang="en-US" dirty="0">
                <a:latin typeface="Arial" panose="020B0604020202020204" pitchFamily="34" charset="0"/>
                <a:cs typeface="Arial" panose="020B0604020202020204" pitchFamily="34" charset="0"/>
              </a:rPr>
              <a:t>3. Students with a 504 plan cannot receive direct services from a TVI.</a:t>
            </a:r>
          </a:p>
          <a:p>
            <a:r>
              <a:rPr lang="en-US" dirty="0">
                <a:latin typeface="Arial" panose="020B0604020202020204" pitchFamily="34" charset="0"/>
                <a:cs typeface="Arial" panose="020B0604020202020204" pitchFamily="34" charset="0"/>
              </a:rPr>
              <a:t>4. Observing a student in class is considered an indirect service.</a:t>
            </a:r>
          </a:p>
          <a:p>
            <a:r>
              <a:rPr lang="en-US" dirty="0">
                <a:latin typeface="Arial" panose="020B0604020202020204" pitchFamily="34" charset="0"/>
                <a:cs typeface="Arial" panose="020B0604020202020204" pitchFamily="34" charset="0"/>
              </a:rPr>
              <a:t>5. An eye report from a doctor is necessary to become eligible for vision services.</a:t>
            </a:r>
          </a:p>
          <a:p>
            <a:r>
              <a:rPr lang="en-US" dirty="0">
                <a:latin typeface="Arial" panose="020B0604020202020204" pitchFamily="34" charset="0"/>
                <a:cs typeface="Arial" panose="020B0604020202020204" pitchFamily="34" charset="0"/>
              </a:rPr>
              <a:t>6. A student can receive vision services even if they do not qualify for special education under the “visual impairment” category.</a:t>
            </a:r>
          </a:p>
          <a:p>
            <a:r>
              <a:rPr lang="en-US" dirty="0">
                <a:latin typeface="Arial" panose="020B0604020202020204" pitchFamily="34" charset="0"/>
                <a:cs typeface="Arial" panose="020B0604020202020204" pitchFamily="34" charset="0"/>
              </a:rPr>
              <a:t>7. A Prior Written Notice is the document given to parents to inform them of an upcoming IEP meeting.</a:t>
            </a:r>
          </a:p>
          <a:p>
            <a:r>
              <a:rPr lang="en-US" dirty="0">
                <a:latin typeface="Arial" panose="020B0604020202020204" pitchFamily="34" charset="0"/>
                <a:cs typeface="Arial" panose="020B0604020202020204" pitchFamily="34" charset="0"/>
              </a:rPr>
              <a:t>8. A student can receive Orientation and Mobility services as a standalone service (not tied to vision services).</a:t>
            </a:r>
          </a:p>
          <a:p>
            <a:r>
              <a:rPr lang="en-US" dirty="0">
                <a:latin typeface="Arial" panose="020B0604020202020204" pitchFamily="34" charset="0"/>
                <a:cs typeface="Arial" panose="020B0604020202020204" pitchFamily="34" charset="0"/>
              </a:rPr>
              <a:t>9. If a parent hires an advocate, the IEP team must send communication to the advocate as well as the parent.</a:t>
            </a:r>
          </a:p>
          <a:p>
            <a:r>
              <a:rPr lang="en-US" dirty="0">
                <a:latin typeface="Arial" panose="020B0604020202020204" pitchFamily="34" charset="0"/>
                <a:cs typeface="Arial" panose="020B0604020202020204" pitchFamily="34" charset="0"/>
              </a:rPr>
              <a:t>10. If a school division receives a FERPA request, they must send all educational records, emails, assessments, etc. to the parent within 45 days.</a:t>
            </a:r>
          </a:p>
        </p:txBody>
      </p:sp>
      <p:sp>
        <p:nvSpPr>
          <p:cNvPr id="3" name="Slide Number Placeholder 2">
            <a:extLst>
              <a:ext uri="{FF2B5EF4-FFF2-40B4-BE49-F238E27FC236}">
                <a16:creationId xmlns:a16="http://schemas.microsoft.com/office/drawing/2014/main" id="{4EA22479-F5E2-4107-7904-F66C64FF2C74}"/>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3</a:t>
            </a:fld>
            <a:endParaRPr lang="en-US" dirty="0"/>
          </a:p>
        </p:txBody>
      </p:sp>
      <p:pic>
        <p:nvPicPr>
          <p:cNvPr id="1026" name="Picture 2" descr="Preparing to Be a Teacher of Students with Visual Impairments – Perkins  School for the Blind">
            <a:extLst>
              <a:ext uri="{FF2B5EF4-FFF2-40B4-BE49-F238E27FC236}">
                <a16:creationId xmlns:a16="http://schemas.microsoft.com/office/drawing/2014/main" id="{606A6EB6-D908-F355-BD1E-54C187976DC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5590" r="25590"/>
          <a:stretch>
            <a:fillRect/>
          </a:stretch>
        </p:blipFill>
        <p:spPr bwMode="auto">
          <a:xfrm>
            <a:off x="322707" y="996696"/>
            <a:ext cx="3564959" cy="540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6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FD60E-B013-52DF-354C-D8DB8814C97A}"/>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True/False Answers</a:t>
            </a:r>
            <a:br>
              <a:rPr lang="en-US" dirty="0"/>
            </a:br>
            <a:endParaRPr lang="en-US" dirty="0"/>
          </a:p>
        </p:txBody>
      </p:sp>
      <p:sp>
        <p:nvSpPr>
          <p:cNvPr id="3" name="Content Placeholder 2">
            <a:extLst>
              <a:ext uri="{FF2B5EF4-FFF2-40B4-BE49-F238E27FC236}">
                <a16:creationId xmlns:a16="http://schemas.microsoft.com/office/drawing/2014/main" id="{71A1CBCB-2951-076C-4CAB-1BC00C3F17D8}"/>
              </a:ext>
            </a:extLst>
          </p:cNvPr>
          <p:cNvSpPr>
            <a:spLocks noGrp="1"/>
          </p:cNvSpPr>
          <p:nvPr>
            <p:ph sz="quarter" idx="12"/>
          </p:nvPr>
        </p:nvSpPr>
        <p:spPr>
          <a:xfrm>
            <a:off x="768096" y="1643741"/>
            <a:ext cx="10150275" cy="4321629"/>
          </a:xfrm>
        </p:spPr>
        <p:txBody>
          <a:bodyPr>
            <a:normAutofit fontScale="85000" lnSpcReduction="10000"/>
          </a:bodyPr>
          <a:lstStyle/>
          <a:p>
            <a:pPr marL="0" indent="0">
              <a:buNone/>
            </a:pPr>
            <a:r>
              <a:rPr lang="en-US" dirty="0">
                <a:latin typeface="Arial" panose="020B0604020202020204" pitchFamily="34" charset="0"/>
                <a:cs typeface="Arial" panose="020B0604020202020204" pitchFamily="34" charset="0"/>
              </a:rPr>
              <a:t>1. False. While an ECC assessment is not legally required in VA, it is practically necessary. IDEA states that student must be evaluated in all areas related to the suspected disability.</a:t>
            </a:r>
          </a:p>
          <a:p>
            <a:pPr marL="0" indent="0">
              <a:buNone/>
            </a:pPr>
            <a:r>
              <a:rPr lang="en-US" dirty="0">
                <a:latin typeface="Arial" panose="020B0604020202020204" pitchFamily="34" charset="0"/>
                <a:cs typeface="Arial" panose="020B0604020202020204" pitchFamily="34" charset="0"/>
              </a:rPr>
              <a:t>2. False, but highly recommended. The FVA may be completed sooner if the team notices any changes that warrant new information.</a:t>
            </a:r>
          </a:p>
          <a:p>
            <a:pPr marL="0" indent="0">
              <a:buNone/>
            </a:pPr>
            <a:r>
              <a:rPr lang="en-US" dirty="0">
                <a:latin typeface="Arial" panose="020B0604020202020204" pitchFamily="34" charset="0"/>
                <a:cs typeface="Arial" panose="020B0604020202020204" pitchFamily="34" charset="0"/>
              </a:rPr>
              <a:t>3. False. Students with a 504 can receive related services like vision if the team decides these services are necessary for equal access.</a:t>
            </a:r>
          </a:p>
          <a:p>
            <a:pPr marL="0" indent="0">
              <a:buNone/>
            </a:pPr>
            <a:r>
              <a:rPr lang="en-US" dirty="0">
                <a:latin typeface="Arial" panose="020B0604020202020204" pitchFamily="34" charset="0"/>
                <a:cs typeface="Arial" panose="020B0604020202020204" pitchFamily="34" charset="0"/>
              </a:rPr>
              <a:t>4. True. Observations are not direct face-to-face instruction. Observations are important; however; and, can be important for collaboration with other teachers and parents.</a:t>
            </a:r>
          </a:p>
          <a:p>
            <a:pPr marL="0" indent="0">
              <a:buNone/>
            </a:pPr>
            <a:r>
              <a:rPr lang="en-US" dirty="0">
                <a:latin typeface="Arial" panose="020B0604020202020204" pitchFamily="34" charset="0"/>
                <a:cs typeface="Arial" panose="020B0604020202020204" pitchFamily="34" charset="0"/>
              </a:rPr>
              <a:t>5. True. According to IDEA, an eye report from a doctor is necessary for vision services.</a:t>
            </a:r>
          </a:p>
          <a:p>
            <a:pPr marL="0" indent="0">
              <a:buNone/>
            </a:pPr>
            <a:r>
              <a:rPr lang="en-US" dirty="0">
                <a:latin typeface="Arial" panose="020B0604020202020204" pitchFamily="34" charset="0"/>
                <a:cs typeface="Arial" panose="020B0604020202020204" pitchFamily="34" charset="0"/>
              </a:rPr>
              <a:t>6. True. Services are determined by a student’s needs for accommodations to access the curriculum. Could be a 504, RTI interventions, or other vision services determined by assessments.</a:t>
            </a:r>
          </a:p>
          <a:p>
            <a:pPr marL="0" indent="0">
              <a:buNone/>
            </a:pPr>
            <a:r>
              <a:rPr lang="en-US" dirty="0">
                <a:latin typeface="Arial" panose="020B0604020202020204" pitchFamily="34" charset="0"/>
                <a:cs typeface="Arial" panose="020B0604020202020204" pitchFamily="34" charset="0"/>
              </a:rPr>
              <a:t>7. False. A PWN is a mandatory document (IDEA) to summarize any changes or proposed changes before they are made. More about PWNs later. . .</a:t>
            </a:r>
          </a:p>
          <a:p>
            <a:pPr marL="0" indent="0">
              <a:buNone/>
            </a:pPr>
            <a:r>
              <a:rPr lang="en-US" dirty="0">
                <a:latin typeface="Arial" panose="020B0604020202020204" pitchFamily="34" charset="0"/>
                <a:cs typeface="Arial" panose="020B0604020202020204" pitchFamily="34" charset="0"/>
              </a:rPr>
              <a:t>8. True. IDEA states that O&amp;M is a related service that does not need to be tied to vision services.</a:t>
            </a:r>
          </a:p>
          <a:p>
            <a:pPr marL="0" indent="0">
              <a:buNone/>
            </a:pPr>
            <a:r>
              <a:rPr lang="en-US" dirty="0">
                <a:latin typeface="Arial" panose="020B0604020202020204" pitchFamily="34" charset="0"/>
                <a:cs typeface="Arial" panose="020B0604020202020204" pitchFamily="34" charset="0"/>
              </a:rPr>
              <a:t>9. False. Team should agree how communication is disseminated though. Make sure there is a signed consent.</a:t>
            </a:r>
          </a:p>
          <a:p>
            <a:pPr marL="0" indent="0">
              <a:buNone/>
            </a:pPr>
            <a:r>
              <a:rPr lang="en-US" dirty="0">
                <a:latin typeface="Arial" panose="020B0604020202020204" pitchFamily="34" charset="0"/>
                <a:cs typeface="Arial" panose="020B0604020202020204" pitchFamily="34" charset="0"/>
              </a:rPr>
              <a:t>10. True. Anything with the student’s name is included. </a:t>
            </a:r>
          </a:p>
        </p:txBody>
      </p:sp>
      <p:sp>
        <p:nvSpPr>
          <p:cNvPr id="2" name="Slide Number Placeholder 1">
            <a:extLst>
              <a:ext uri="{FF2B5EF4-FFF2-40B4-BE49-F238E27FC236}">
                <a16:creationId xmlns:a16="http://schemas.microsoft.com/office/drawing/2014/main" id="{9B775CAD-60B4-E2CC-3451-3AB56951D128}"/>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311035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8DF0-7084-7BF8-351B-40A6ECDD02AF}"/>
              </a:ext>
            </a:extLst>
          </p:cNvPr>
          <p:cNvSpPr>
            <a:spLocks noGrp="1"/>
          </p:cNvSpPr>
          <p:nvPr>
            <p:ph type="title"/>
          </p:nvPr>
        </p:nvSpPr>
        <p:spPr>
          <a:xfrm>
            <a:off x="6379028" y="1273628"/>
            <a:ext cx="5361867" cy="4578531"/>
          </a:xfrm>
        </p:spPr>
        <p:txBody>
          <a:bodyPr/>
          <a:lstStyle/>
          <a:p>
            <a:r>
              <a:rPr lang="en-US" dirty="0">
                <a:latin typeface="Arial" panose="020B0604020202020204" pitchFamily="34" charset="0"/>
                <a:cs typeface="Arial" panose="020B0604020202020204" pitchFamily="34" charset="0"/>
              </a:rPr>
              <a:t>Current topics</a:t>
            </a:r>
          </a:p>
        </p:txBody>
      </p:sp>
      <p:sp>
        <p:nvSpPr>
          <p:cNvPr id="5" name="Picture Placeholder 4">
            <a:extLst>
              <a:ext uri="{FF2B5EF4-FFF2-40B4-BE49-F238E27FC236}">
                <a16:creationId xmlns:a16="http://schemas.microsoft.com/office/drawing/2014/main" id="{943F9B6E-DE46-ECB6-135B-E3D6FDBAF389}"/>
              </a:ext>
            </a:extLst>
          </p:cNvPr>
          <p:cNvSpPr>
            <a:spLocks noGrp="1"/>
          </p:cNvSpPr>
          <p:nvPr>
            <p:ph type="pic" sz="quarter" idx="13"/>
          </p:nvPr>
        </p:nvSpPr>
        <p:spPr>
          <a:xfrm>
            <a:off x="1090566" y="900655"/>
            <a:ext cx="4559808" cy="5324475"/>
          </a:xfrm>
        </p:spPr>
        <p: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Heavy reliance on student’s unique profile. Conduct and cite assessments in the present levels and in the PWN.</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Write goals for and provide instruction for any assistive technology mentioned in the IEP.</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Review accommodations and modifications frequently to make sure they’re still relevant.</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In 2020, the General Assembly passed Self, Health, and Relationship Education (</a:t>
            </a:r>
            <a:r>
              <a:rPr lang="en-US" dirty="0" err="1">
                <a:latin typeface="Arial" panose="020B0604020202020204" pitchFamily="34" charset="0"/>
                <a:cs typeface="Arial" panose="020B0604020202020204" pitchFamily="34" charset="0"/>
              </a:rPr>
              <a:t>SHaRE</a:t>
            </a:r>
            <a:r>
              <a:rPr lang="en-US" dirty="0">
                <a:latin typeface="Arial" panose="020B0604020202020204" pitchFamily="34" charset="0"/>
                <a:cs typeface="Arial" panose="020B0604020202020204" pitchFamily="34" charset="0"/>
              </a:rPr>
              <a:t>) Consideration Guidelines.  </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What are you experiencing?</a:t>
            </a:r>
          </a:p>
        </p:txBody>
      </p:sp>
    </p:spTree>
    <p:extLst>
      <p:ext uri="{BB962C8B-B14F-4D97-AF65-F5344CB8AC3E}">
        <p14:creationId xmlns:p14="http://schemas.microsoft.com/office/powerpoint/2010/main" val="390193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4A17-E5E3-3BBB-506A-67A82AC57277}"/>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Using Artificial Intelligence (AI) to Write Goals</a:t>
            </a:r>
            <a:br>
              <a:rPr lang="en-US" dirty="0"/>
            </a:br>
            <a:endParaRPr lang="en-US" dirty="0"/>
          </a:p>
        </p:txBody>
      </p:sp>
      <p:sp>
        <p:nvSpPr>
          <p:cNvPr id="3" name="Content Placeholder 2">
            <a:extLst>
              <a:ext uri="{FF2B5EF4-FFF2-40B4-BE49-F238E27FC236}">
                <a16:creationId xmlns:a16="http://schemas.microsoft.com/office/drawing/2014/main" id="{9E11D155-25E1-8B68-CB50-937B45BF4B27}"/>
              </a:ext>
            </a:extLst>
          </p:cNvPr>
          <p:cNvSpPr>
            <a:spLocks noGrp="1"/>
          </p:cNvSpPr>
          <p:nvPr>
            <p:ph sz="quarter" idx="12"/>
          </p:nvPr>
        </p:nvSpPr>
        <p:spPr>
          <a:xfrm>
            <a:off x="6203986" y="2130552"/>
            <a:ext cx="4910328" cy="3959352"/>
          </a:xfrm>
        </p:spPr>
        <p:txBody>
          <a:bodyPr>
            <a:normAutofit fontScale="92500" lnSpcReduction="10000"/>
          </a:bodyPr>
          <a:lstStyle/>
          <a:p>
            <a:r>
              <a:rPr lang="en-US" dirty="0">
                <a:latin typeface="Arial" panose="020B0604020202020204" pitchFamily="34" charset="0"/>
                <a:cs typeface="Arial" panose="020B0604020202020204" pitchFamily="34" charset="0"/>
              </a:rPr>
              <a:t>Playground IEP - free, IEP management tool, free but upgraded version available for a cost</a:t>
            </a:r>
          </a:p>
          <a:p>
            <a:pPr marL="0" indent="0">
              <a:buNone/>
            </a:pP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AbleSpace</a:t>
            </a:r>
            <a:r>
              <a:rPr lang="en-US" dirty="0">
                <a:latin typeface="Arial" panose="020B0604020202020204" pitchFamily="34" charset="0"/>
                <a:cs typeface="Arial" panose="020B0604020202020204" pitchFamily="34" charset="0"/>
              </a:rPr>
              <a:t> - free, IEP management tool, upgraded version available for a cost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Ai.varsitytutors.com – free, will also help to generate present levels and strengths and weaknesses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Chat GPT, free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Google and Gemini, free</a:t>
            </a:r>
          </a:p>
        </p:txBody>
      </p:sp>
      <p:sp>
        <p:nvSpPr>
          <p:cNvPr id="2" name="Slide Number Placeholder 1">
            <a:extLst>
              <a:ext uri="{FF2B5EF4-FFF2-40B4-BE49-F238E27FC236}">
                <a16:creationId xmlns:a16="http://schemas.microsoft.com/office/drawing/2014/main" id="{32DD2FEE-CF47-A509-59FE-1CBDAAF01883}"/>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6</a:t>
            </a:fld>
            <a:endParaRPr lang="en-US" dirty="0"/>
          </a:p>
        </p:txBody>
      </p:sp>
      <p:sp>
        <p:nvSpPr>
          <p:cNvPr id="6" name="Picture Placeholder 5">
            <a:extLst>
              <a:ext uri="{FF2B5EF4-FFF2-40B4-BE49-F238E27FC236}">
                <a16:creationId xmlns:a16="http://schemas.microsoft.com/office/drawing/2014/main" id="{18E80A64-ED07-0AEA-DFA6-3B20E131C42D}"/>
              </a:ext>
            </a:extLst>
          </p:cNvPr>
          <p:cNvSpPr>
            <a:spLocks noGrp="1"/>
          </p:cNvSpPr>
          <p:nvPr>
            <p:ph type="pic" sz="quarter" idx="13"/>
          </p:nvPr>
        </p:nvSpPr>
        <p:spPr/>
        <p:txBody>
          <a:bodyPr/>
          <a:lstStyle/>
          <a:p>
            <a:endParaRPr lang="en-US"/>
          </a:p>
        </p:txBody>
      </p:sp>
      <p:pic>
        <p:nvPicPr>
          <p:cNvPr id="1026" name="Picture 2" descr="Considerations For Low Vision Students ...">
            <a:extLst>
              <a:ext uri="{FF2B5EF4-FFF2-40B4-BE49-F238E27FC236}">
                <a16:creationId xmlns:a16="http://schemas.microsoft.com/office/drawing/2014/main" id="{970380BB-C69F-AA00-505F-12C5090AD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96" y="2130553"/>
            <a:ext cx="5191599" cy="395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17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7F6E0-EEF5-DF18-032D-5675E3E4163B}"/>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Student 1 - Hannah</a:t>
            </a:r>
            <a:br>
              <a:rPr lang="en-US" dirty="0"/>
            </a:br>
            <a:endParaRPr lang="en-US" dirty="0"/>
          </a:p>
        </p:txBody>
      </p:sp>
      <p:sp>
        <p:nvSpPr>
          <p:cNvPr id="5" name="Content Placeholder 4">
            <a:extLst>
              <a:ext uri="{FF2B5EF4-FFF2-40B4-BE49-F238E27FC236}">
                <a16:creationId xmlns:a16="http://schemas.microsoft.com/office/drawing/2014/main" id="{570A5048-2A9E-8039-0515-DD55D6645F23}"/>
              </a:ext>
            </a:extLst>
          </p:cNvPr>
          <p:cNvSpPr>
            <a:spLocks noGrp="1"/>
          </p:cNvSpPr>
          <p:nvPr>
            <p:ph sz="quarter" idx="13"/>
          </p:nvPr>
        </p:nvSpPr>
        <p:spPr>
          <a:xfrm>
            <a:off x="768096" y="1901952"/>
            <a:ext cx="4910328" cy="3959352"/>
          </a:xfrm>
        </p:spPr>
        <p:txBody>
          <a:bodyPr>
            <a:normAutofit/>
          </a:bodyPr>
          <a:lstStyle/>
          <a:p>
            <a:pPr marL="0" indent="0">
              <a:buNone/>
            </a:pPr>
            <a:r>
              <a:rPr lang="en-US" sz="2000" dirty="0">
                <a:latin typeface="Arial" panose="020B0604020202020204" pitchFamily="34" charset="0"/>
                <a:cs typeface="Arial" panose="020B0604020202020204" pitchFamily="34" charset="0"/>
              </a:rPr>
              <a:t>Sixth grade student with CVI between Phases 2 and 3 who has difficulty getting started on assignments.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Data shows that even with supports (reduced visual clutter, use of color to highlight directions, simplified directions, teacher restate directions) the student sits and waits for a teacher to get her started.</a:t>
            </a:r>
          </a:p>
        </p:txBody>
      </p:sp>
      <p:sp>
        <p:nvSpPr>
          <p:cNvPr id="2" name="Slide Number Placeholder 1">
            <a:extLst>
              <a:ext uri="{FF2B5EF4-FFF2-40B4-BE49-F238E27FC236}">
                <a16:creationId xmlns:a16="http://schemas.microsoft.com/office/drawing/2014/main" id="{01545BCC-4C94-3446-15B2-D4D6FF9B0A71}"/>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7</a:t>
            </a:fld>
            <a:endParaRPr lang="en-US" dirty="0"/>
          </a:p>
        </p:txBody>
      </p:sp>
      <p:pic>
        <p:nvPicPr>
          <p:cNvPr id="2050" name="Picture 2" descr="Adapting worksheets for CVI – Perkins School for the Blind">
            <a:extLst>
              <a:ext uri="{FF2B5EF4-FFF2-40B4-BE49-F238E27FC236}">
                <a16:creationId xmlns:a16="http://schemas.microsoft.com/office/drawing/2014/main" id="{7C27B8E0-1B2E-C897-4CD5-2F2CC3FC2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596" y="2130552"/>
            <a:ext cx="5357864" cy="321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3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15D6-72C9-0083-9A44-AA9EC1C1D76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Chat GPT</a:t>
            </a:r>
          </a:p>
        </p:txBody>
      </p:sp>
      <p:sp>
        <p:nvSpPr>
          <p:cNvPr id="5" name="Slide Number Placeholder 4">
            <a:extLst>
              <a:ext uri="{FF2B5EF4-FFF2-40B4-BE49-F238E27FC236}">
                <a16:creationId xmlns:a16="http://schemas.microsoft.com/office/drawing/2014/main" id="{D12AE864-85C1-658E-11A1-9C225B00595D}"/>
              </a:ext>
            </a:extLst>
          </p:cNvPr>
          <p:cNvSpPr>
            <a:spLocks noGrp="1"/>
          </p:cNvSpPr>
          <p:nvPr>
            <p:ph type="sldNum" sz="quarter" idx="10"/>
          </p:nvPr>
        </p:nvSpPr>
        <p:spPr/>
        <p:txBody>
          <a:bodyPr/>
          <a:lstStyle/>
          <a:p>
            <a:pPr algn="ctr"/>
            <a:fld id="{19B51A1E-902D-48AF-9020-955120F399B6}" type="slidenum">
              <a:rPr lang="en-US" smtClean="0"/>
              <a:pPr algn="ctr"/>
              <a:t>8</a:t>
            </a:fld>
            <a:endParaRPr lang="en-US" dirty="0"/>
          </a:p>
        </p:txBody>
      </p:sp>
      <p:sp>
        <p:nvSpPr>
          <p:cNvPr id="7" name="TextBox 6">
            <a:extLst>
              <a:ext uri="{FF2B5EF4-FFF2-40B4-BE49-F238E27FC236}">
                <a16:creationId xmlns:a16="http://schemas.microsoft.com/office/drawing/2014/main" id="{CC7B6108-6BA4-1751-3F11-043F5D1C6AF7}"/>
              </a:ext>
            </a:extLst>
          </p:cNvPr>
          <p:cNvSpPr txBox="1"/>
          <p:nvPr/>
        </p:nvSpPr>
        <p:spPr>
          <a:xfrm>
            <a:off x="768096" y="2228671"/>
            <a:ext cx="10181555" cy="2062103"/>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When presented with a worksheet or digital assignment with visual supports, Hannah will locate and identify the directions section and verbally restate or point to the first step in 4 out of 5 trials, measured twice a week. </a:t>
            </a:r>
          </a:p>
        </p:txBody>
      </p:sp>
    </p:spTree>
    <p:extLst>
      <p:ext uri="{BB962C8B-B14F-4D97-AF65-F5344CB8AC3E}">
        <p14:creationId xmlns:p14="http://schemas.microsoft.com/office/powerpoint/2010/main" val="343859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FE68-B282-7CC1-E37A-87DF2F1735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520FE0-C07B-4E1A-63BD-EDDB98B8653A}"/>
              </a:ext>
            </a:extLst>
          </p:cNvPr>
          <p:cNvSpPr>
            <a:spLocks noGrp="1"/>
          </p:cNvSpPr>
          <p:nvPr>
            <p:ph type="title"/>
          </p:nvPr>
        </p:nvSpPr>
        <p:spPr>
          <a:xfrm>
            <a:off x="768096" y="996696"/>
            <a:ext cx="10652760" cy="914400"/>
          </a:xfrm>
        </p:spPr>
        <p:txBody>
          <a:bodyPr/>
          <a:lstStyle/>
          <a:p>
            <a:r>
              <a:rPr lang="en-US" dirty="0">
                <a:latin typeface="Arial" panose="020B0604020202020204" pitchFamily="34" charset="0"/>
                <a:cs typeface="Arial" panose="020B0604020202020204" pitchFamily="34" charset="0"/>
              </a:rPr>
              <a:t>Student 2 - Edmund</a:t>
            </a:r>
            <a:br>
              <a:rPr lang="en-US" dirty="0"/>
            </a:br>
            <a:endParaRPr lang="en-US" dirty="0"/>
          </a:p>
        </p:txBody>
      </p:sp>
      <p:sp>
        <p:nvSpPr>
          <p:cNvPr id="5" name="Content Placeholder 4">
            <a:extLst>
              <a:ext uri="{FF2B5EF4-FFF2-40B4-BE49-F238E27FC236}">
                <a16:creationId xmlns:a16="http://schemas.microsoft.com/office/drawing/2014/main" id="{494A3710-417E-B8FF-B526-9CD69C022E17}"/>
              </a:ext>
            </a:extLst>
          </p:cNvPr>
          <p:cNvSpPr>
            <a:spLocks noGrp="1"/>
          </p:cNvSpPr>
          <p:nvPr>
            <p:ph sz="quarter" idx="13"/>
          </p:nvPr>
        </p:nvSpPr>
        <p:spPr>
          <a:xfrm>
            <a:off x="768096" y="1987720"/>
            <a:ext cx="4910328" cy="3959352"/>
          </a:xfrm>
        </p:spPr>
        <p:txBody>
          <a:bodyPr>
            <a:noAutofit/>
          </a:bodyPr>
          <a:lstStyle/>
          <a:p>
            <a:pPr marL="0" indent="0">
              <a:buNone/>
            </a:pPr>
            <a:r>
              <a:rPr lang="en-US" sz="2000" dirty="0">
                <a:latin typeface="Arial" panose="020B0604020202020204" pitchFamily="34" charset="0"/>
                <a:cs typeface="Arial" panose="020B0604020202020204" pitchFamily="34" charset="0"/>
              </a:rPr>
              <a:t>High school junior with low vision. Accessing the general curriculum and wants to go to local community college. Hesitant to participate in transition planning. Reliant on teachers and parents.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Data shows he is using many features on his computer (keyboard shortcuts, enlarging features, accessibility features) and is a good self-advocate. </a:t>
            </a:r>
          </a:p>
        </p:txBody>
      </p:sp>
      <p:sp>
        <p:nvSpPr>
          <p:cNvPr id="2" name="Slide Number Placeholder 1">
            <a:extLst>
              <a:ext uri="{FF2B5EF4-FFF2-40B4-BE49-F238E27FC236}">
                <a16:creationId xmlns:a16="http://schemas.microsoft.com/office/drawing/2014/main" id="{3C243B43-AC9E-DDE9-55B2-1F5920818632}"/>
              </a:ext>
            </a:extLst>
          </p:cNvPr>
          <p:cNvSpPr>
            <a:spLocks noGrp="1"/>
          </p:cNvSpPr>
          <p:nvPr>
            <p:ph type="sldNum" sz="quarter" idx="10"/>
          </p:nvPr>
        </p:nvSpPr>
        <p:spPr>
          <a:xfrm>
            <a:off x="11734800" y="6400800"/>
            <a:ext cx="457200" cy="457200"/>
          </a:xfrm>
        </p:spPr>
        <p:txBody>
          <a:bodyPr/>
          <a:lstStyle/>
          <a:p>
            <a:fld id="{19B51A1E-902D-48AF-9020-955120F399B6}" type="slidenum">
              <a:rPr lang="en-US" smtClean="0"/>
              <a:pPr/>
              <a:t>9</a:t>
            </a:fld>
            <a:endParaRPr lang="en-US" dirty="0"/>
          </a:p>
        </p:txBody>
      </p:sp>
      <p:pic>
        <p:nvPicPr>
          <p:cNvPr id="3076" name="Picture 4" descr="Low angle view of African-American teen ...">
            <a:extLst>
              <a:ext uri="{FF2B5EF4-FFF2-40B4-BE49-F238E27FC236}">
                <a16:creationId xmlns:a16="http://schemas.microsoft.com/office/drawing/2014/main" id="{E4F16B67-10DF-ECBC-F393-449F86793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813" y="2408344"/>
            <a:ext cx="5568043"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39018"/>
      </p:ext>
    </p:extLst>
  </p:cSld>
  <p:clrMapOvr>
    <a:masterClrMapping/>
  </p:clrMapOvr>
</p:sld>
</file>

<file path=ppt/theme/theme1.xml><?xml version="1.0" encoding="utf-8"?>
<a:theme xmlns:a="http://schemas.openxmlformats.org/drawingml/2006/main" name="Custom">
  <a:themeElements>
    <a:clrScheme name="TM78453729">
      <a:dk1>
        <a:srgbClr val="000000"/>
      </a:dk1>
      <a:lt1>
        <a:srgbClr val="FFFFFF"/>
      </a:lt1>
      <a:dk2>
        <a:srgbClr val="3F3F3F"/>
      </a:dk2>
      <a:lt2>
        <a:srgbClr val="F2F2F2"/>
      </a:lt2>
      <a:accent1>
        <a:srgbClr val="00682B"/>
      </a:accent1>
      <a:accent2>
        <a:srgbClr val="EFEAE7"/>
      </a:accent2>
      <a:accent3>
        <a:srgbClr val="CD1711"/>
      </a:accent3>
      <a:accent4>
        <a:srgbClr val="651B51"/>
      </a:accent4>
      <a:accent5>
        <a:srgbClr val="2C3A2E"/>
      </a:accent5>
      <a:accent6>
        <a:srgbClr val="B6A650"/>
      </a:accent6>
      <a:hlink>
        <a:srgbClr val="029B2D"/>
      </a:hlink>
      <a:folHlink>
        <a:srgbClr val="029B2D"/>
      </a:folHlink>
    </a:clrScheme>
    <a:fontScheme name="Custom 36">
      <a:majorFont>
        <a:latin typeface="Batang"/>
        <a:ea typeface=""/>
        <a:cs typeface=""/>
      </a:majorFont>
      <a:minorFont>
        <a:latin typeface="Batan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78453729_win32_SD_v5" id="{5665AA9C-4EFF-4FCC-8086-4050069C15ED}" vid="{F66CC29E-A3F9-4341-8B35-47A4E87375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B7AA3F-15AC-4F4D-8050-3ECF17261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111B19-7283-4751-B1F8-E7CC95678A87}">
  <ds:schemaRef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schemas.microsoft.com/sharepoint/v3"/>
    <ds:schemaRef ds:uri="http://schemas.microsoft.com/office/2006/documentManagement/types"/>
    <ds:schemaRef ds:uri="http://purl.org/dc/terms/"/>
    <ds:schemaRef ds:uri="230e9df3-be65-4c73-a93b-d1236ebd677e"/>
    <ds:schemaRef ds:uri="16c05727-aa75-4e4a-9b5f-8a80a1165891"/>
    <ds:schemaRef ds:uri="71af3243-3dd4-4a8d-8c0d-dd76da1f02a5"/>
    <ds:schemaRef ds:uri="http://purl.org/dc/elements/1.1/"/>
  </ds:schemaRefs>
</ds:datastoreItem>
</file>

<file path=customXml/itemProps3.xml><?xml version="1.0" encoding="utf-8"?>
<ds:datastoreItem xmlns:ds="http://schemas.openxmlformats.org/officeDocument/2006/customXml" ds:itemID="{67B38E9C-53F4-45B7-BB77-8539BB7040F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{20988DBB-B2EB-4A9B-B8D9-49E14F870C1D}e028a05d-4f48-421c-89c7-a61c2a7392b9-TF1af4b5f9-c96c-4fa7-b535-c2be4df5a610ac3ce97f_win32</Template>
  <TotalTime>640</TotalTime>
  <Words>1719</Words>
  <Application>Microsoft Office PowerPoint</Application>
  <PresentationFormat>Widescreen</PresentationFormat>
  <Paragraphs>160</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Batang</vt:lpstr>
      <vt:lpstr>Arial</vt:lpstr>
      <vt:lpstr>Calibri</vt:lpstr>
      <vt:lpstr>Custom</vt:lpstr>
      <vt:lpstr>Finetuning IEP goals,  data collection, and  progress reports</vt:lpstr>
      <vt:lpstr>Agenda </vt:lpstr>
      <vt:lpstr>IEP True or False </vt:lpstr>
      <vt:lpstr>True/False Answers </vt:lpstr>
      <vt:lpstr>Current topics</vt:lpstr>
      <vt:lpstr>Using Artificial Intelligence (AI) to Write Goals </vt:lpstr>
      <vt:lpstr>Student 1 - Hannah </vt:lpstr>
      <vt:lpstr>Chat GPT</vt:lpstr>
      <vt:lpstr>Student 2 - Edmund </vt:lpstr>
      <vt:lpstr>Google</vt:lpstr>
      <vt:lpstr>Gemini</vt:lpstr>
      <vt:lpstr>Student 3 - Casey </vt:lpstr>
      <vt:lpstr>Ai.varsitytutors.com </vt:lpstr>
      <vt:lpstr>Try AI to Write a Goal </vt:lpstr>
      <vt:lpstr>Goal Banks </vt:lpstr>
      <vt:lpstr>Data Collection </vt:lpstr>
      <vt:lpstr>PowerPoint Presentation</vt:lpstr>
      <vt:lpstr>PowerPoint Presentation</vt:lpstr>
      <vt:lpstr>PowerPoint Presentation</vt:lpstr>
      <vt:lpstr>PowerPoint Presentation</vt:lpstr>
      <vt:lpstr>Beginning of the Year </vt:lpstr>
      <vt:lpstr>Progress reports </vt:lpstr>
      <vt:lpstr>Summary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Becky Peek</dc:creator>
  <cp:lastModifiedBy>Becky Peek</cp:lastModifiedBy>
  <cp:revision>4</cp:revision>
  <cp:lastPrinted>2026-03-16T18:21:36Z</cp:lastPrinted>
  <dcterms:created xsi:type="dcterms:W3CDTF">2026-03-08T18:57:43Z</dcterms:created>
  <dcterms:modified xsi:type="dcterms:W3CDTF">2026-03-16T19:38:16Z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ClassificationContentMarkingFooterLocations">
    <vt:lpwstr>Office Theme:7</vt:lpwstr>
  </property>
  <property fmtid="{D5CDD505-2E9C-101B-9397-08002B2CF9AE}" pid="5" name="ClassificationContentMarkingFooterText">
    <vt:lpwstr>Classified as Microsoft Confidential</vt:lpwstr>
  </property>
</Properties>
</file>